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72" r:id="rId2"/>
    <p:sldMasterId id="2147484216" r:id="rId3"/>
    <p:sldMasterId id="2147484220"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6" r:id="rId11"/>
    <p:sldId id="263" r:id="rId12"/>
    <p:sldId id="264" r:id="rId13"/>
    <p:sldId id="265" r:id="rId14"/>
  </p:sldIdLst>
  <p:sldSz cx="9144000" cy="6858000" type="screen4x3"/>
  <p:notesSz cx="6797675" cy="9926638"/>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4678B4"/>
    <a:srgbClr val="4678E5"/>
    <a:srgbClr val="0082C7"/>
    <a:srgbClr val="FFCC00"/>
    <a:srgbClr val="70B088"/>
    <a:srgbClr val="0066CC"/>
    <a:srgbClr val="FFCC99"/>
    <a:srgbClr val="3333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4229" autoAdjust="0"/>
  </p:normalViewPr>
  <p:slideViewPr>
    <p:cSldViewPr>
      <p:cViewPr varScale="1">
        <p:scale>
          <a:sx n="124" d="100"/>
          <a:sy n="124" d="100"/>
        </p:scale>
        <p:origin x="142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975" cy="497220"/>
          </a:xfrm>
          <a:prstGeom prst="rect">
            <a:avLst/>
          </a:prstGeom>
        </p:spPr>
        <p:txBody>
          <a:bodyPr vert="horz" lIns="95562" tIns="47781" rIns="95562" bIns="47781" rtlCol="0"/>
          <a:lstStyle>
            <a:lvl1pPr algn="l">
              <a:defRPr sz="1300">
                <a:latin typeface="Arial" charset="0"/>
              </a:defRPr>
            </a:lvl1pPr>
          </a:lstStyle>
          <a:p>
            <a:pPr>
              <a:defRPr/>
            </a:pPr>
            <a:endParaRPr lang="de-CH"/>
          </a:p>
        </p:txBody>
      </p:sp>
      <p:sp>
        <p:nvSpPr>
          <p:cNvPr id="3" name="Datumsplatzhalter 2"/>
          <p:cNvSpPr>
            <a:spLocks noGrp="1"/>
          </p:cNvSpPr>
          <p:nvPr>
            <p:ph type="dt" sz="quarter" idx="1"/>
          </p:nvPr>
        </p:nvSpPr>
        <p:spPr>
          <a:xfrm>
            <a:off x="3850646" y="0"/>
            <a:ext cx="2945975" cy="497220"/>
          </a:xfrm>
          <a:prstGeom prst="rect">
            <a:avLst/>
          </a:prstGeom>
        </p:spPr>
        <p:txBody>
          <a:bodyPr vert="horz" lIns="95562" tIns="47781" rIns="95562" bIns="47781" rtlCol="0"/>
          <a:lstStyle>
            <a:lvl1pPr algn="r">
              <a:defRPr sz="1300">
                <a:latin typeface="Arial" charset="0"/>
              </a:defRPr>
            </a:lvl1pPr>
          </a:lstStyle>
          <a:p>
            <a:pPr>
              <a:defRPr/>
            </a:pPr>
            <a:fld id="{5744F94A-355B-4AF1-9726-1CE83BB2438B}" type="datetimeFigureOut">
              <a:rPr lang="de-DE"/>
              <a:pPr>
                <a:defRPr/>
              </a:pPr>
              <a:t>11.07.2018</a:t>
            </a:fld>
            <a:endParaRPr lang="de-CH"/>
          </a:p>
        </p:txBody>
      </p:sp>
      <p:sp>
        <p:nvSpPr>
          <p:cNvPr id="4" name="Fußzeilenplatzhalter 3"/>
          <p:cNvSpPr>
            <a:spLocks noGrp="1"/>
          </p:cNvSpPr>
          <p:nvPr>
            <p:ph type="ftr" sz="quarter" idx="2"/>
          </p:nvPr>
        </p:nvSpPr>
        <p:spPr>
          <a:xfrm>
            <a:off x="1" y="9429420"/>
            <a:ext cx="2945975" cy="495000"/>
          </a:xfrm>
          <a:prstGeom prst="rect">
            <a:avLst/>
          </a:prstGeom>
        </p:spPr>
        <p:txBody>
          <a:bodyPr vert="horz" lIns="95562" tIns="47781" rIns="95562" bIns="47781" rtlCol="0" anchor="b"/>
          <a:lstStyle>
            <a:lvl1pPr algn="l">
              <a:defRPr sz="1300">
                <a:latin typeface="Arial" charset="0"/>
              </a:defRPr>
            </a:lvl1pPr>
          </a:lstStyle>
          <a:p>
            <a:pPr>
              <a:defRPr/>
            </a:pPr>
            <a:endParaRPr lang="de-CH"/>
          </a:p>
        </p:txBody>
      </p:sp>
      <p:sp>
        <p:nvSpPr>
          <p:cNvPr id="5" name="Foliennummernplatzhalter 4"/>
          <p:cNvSpPr>
            <a:spLocks noGrp="1"/>
          </p:cNvSpPr>
          <p:nvPr>
            <p:ph type="sldNum" sz="quarter" idx="3"/>
          </p:nvPr>
        </p:nvSpPr>
        <p:spPr>
          <a:xfrm>
            <a:off x="3850646" y="9429420"/>
            <a:ext cx="2945975" cy="495000"/>
          </a:xfrm>
          <a:prstGeom prst="rect">
            <a:avLst/>
          </a:prstGeom>
        </p:spPr>
        <p:txBody>
          <a:bodyPr vert="horz" lIns="95562" tIns="47781" rIns="95562" bIns="47781" rtlCol="0" anchor="b"/>
          <a:lstStyle>
            <a:lvl1pPr algn="r">
              <a:defRPr sz="1300">
                <a:latin typeface="Arial" charset="0"/>
              </a:defRPr>
            </a:lvl1pPr>
          </a:lstStyle>
          <a:p>
            <a:pPr>
              <a:defRPr/>
            </a:pPr>
            <a:fld id="{069EC7AC-CB2C-4869-A36C-E3DD73BA5754}" type="slidenum">
              <a:rPr lang="de-CH"/>
              <a:pPr>
                <a:defRPr/>
              </a:pPr>
              <a:t>‹Nr.›</a:t>
            </a:fld>
            <a:endParaRPr lang="de-CH"/>
          </a:p>
        </p:txBody>
      </p:sp>
    </p:spTree>
    <p:extLst>
      <p:ext uri="{BB962C8B-B14F-4D97-AF65-F5344CB8AC3E}">
        <p14:creationId xmlns:p14="http://schemas.microsoft.com/office/powerpoint/2010/main" val="2317738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975" cy="49722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defRPr sz="1300">
                <a:latin typeface="Arial" charset="0"/>
              </a:defRPr>
            </a:lvl1pPr>
          </a:lstStyle>
          <a:p>
            <a:pPr>
              <a:defRPr/>
            </a:pPr>
            <a:endParaRPr lang="de-CH"/>
          </a:p>
        </p:txBody>
      </p:sp>
      <p:sp>
        <p:nvSpPr>
          <p:cNvPr id="3075" name="Rectangle 3"/>
          <p:cNvSpPr>
            <a:spLocks noGrp="1" noChangeArrowheads="1"/>
          </p:cNvSpPr>
          <p:nvPr>
            <p:ph type="dt" idx="1"/>
          </p:nvPr>
        </p:nvSpPr>
        <p:spPr bwMode="auto">
          <a:xfrm>
            <a:off x="3850646" y="0"/>
            <a:ext cx="2945975" cy="49722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a:defRPr sz="1300">
                <a:latin typeface="Arial" charset="0"/>
              </a:defRPr>
            </a:lvl1pPr>
          </a:lstStyle>
          <a:p>
            <a:pPr>
              <a:defRPr/>
            </a:pPr>
            <a:endParaRPr lang="de-CH"/>
          </a:p>
        </p:txBody>
      </p:sp>
      <p:sp>
        <p:nvSpPr>
          <p:cNvPr id="276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0084" y="4714710"/>
            <a:ext cx="5437507" cy="4468319"/>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de-CH" noProof="0" dirty="0" smtClean="0"/>
              <a:t>Textmasterformate durch Klicken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p>
        </p:txBody>
      </p:sp>
      <p:sp>
        <p:nvSpPr>
          <p:cNvPr id="3078" name="Rectangle 6"/>
          <p:cNvSpPr>
            <a:spLocks noGrp="1" noChangeArrowheads="1"/>
          </p:cNvSpPr>
          <p:nvPr>
            <p:ph type="ftr" sz="quarter" idx="4"/>
          </p:nvPr>
        </p:nvSpPr>
        <p:spPr bwMode="auto">
          <a:xfrm>
            <a:off x="1" y="9429420"/>
            <a:ext cx="2945975" cy="4950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defRPr sz="1300">
                <a:latin typeface="Arial" charset="0"/>
              </a:defRPr>
            </a:lvl1pPr>
          </a:lstStyle>
          <a:p>
            <a:pPr>
              <a:defRPr/>
            </a:pPr>
            <a:endParaRPr lang="de-CH"/>
          </a:p>
        </p:txBody>
      </p:sp>
      <p:sp>
        <p:nvSpPr>
          <p:cNvPr id="3079" name="Rectangle 7"/>
          <p:cNvSpPr>
            <a:spLocks noGrp="1" noChangeArrowheads="1"/>
          </p:cNvSpPr>
          <p:nvPr>
            <p:ph type="sldNum" sz="quarter" idx="5"/>
          </p:nvPr>
        </p:nvSpPr>
        <p:spPr bwMode="auto">
          <a:xfrm>
            <a:off x="3850646" y="9429420"/>
            <a:ext cx="2945975" cy="4950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a:defRPr sz="1300">
                <a:latin typeface="Arial" charset="0"/>
              </a:defRPr>
            </a:lvl1pPr>
          </a:lstStyle>
          <a:p>
            <a:pPr>
              <a:defRPr/>
            </a:pPr>
            <a:fld id="{F6BDE587-1257-4E1F-9840-BC92ACDA91F0}" type="slidenum">
              <a:rPr lang="de-CH"/>
              <a:pPr>
                <a:defRPr/>
              </a:pPr>
              <a:t>‹Nr.›</a:t>
            </a:fld>
            <a:endParaRPr lang="de-CH"/>
          </a:p>
        </p:txBody>
      </p:sp>
    </p:spTree>
    <p:extLst>
      <p:ext uri="{BB962C8B-B14F-4D97-AF65-F5344CB8AC3E}">
        <p14:creationId xmlns:p14="http://schemas.microsoft.com/office/powerpoint/2010/main" val="25931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16798" indent="-275692" eaLnBrk="0" hangingPunct="0">
              <a:spcBef>
                <a:spcPct val="30000"/>
              </a:spcBef>
              <a:defRPr sz="1200">
                <a:solidFill>
                  <a:schemeClr val="tx1"/>
                </a:solidFill>
                <a:latin typeface="Arial" charset="0"/>
              </a:defRPr>
            </a:lvl2pPr>
            <a:lvl3pPr marL="1102766" indent="-220553" eaLnBrk="0" hangingPunct="0">
              <a:spcBef>
                <a:spcPct val="30000"/>
              </a:spcBef>
              <a:defRPr sz="1200">
                <a:solidFill>
                  <a:schemeClr val="tx1"/>
                </a:solidFill>
                <a:latin typeface="Arial" charset="0"/>
              </a:defRPr>
            </a:lvl3pPr>
            <a:lvl4pPr marL="1543873" indent="-220553" eaLnBrk="0" hangingPunct="0">
              <a:spcBef>
                <a:spcPct val="30000"/>
              </a:spcBef>
              <a:defRPr sz="1200">
                <a:solidFill>
                  <a:schemeClr val="tx1"/>
                </a:solidFill>
                <a:latin typeface="Arial" charset="0"/>
              </a:defRPr>
            </a:lvl4pPr>
            <a:lvl5pPr marL="1984980" indent="-220553" eaLnBrk="0" hangingPunct="0">
              <a:spcBef>
                <a:spcPct val="30000"/>
              </a:spcBef>
              <a:defRPr sz="1200">
                <a:solidFill>
                  <a:schemeClr val="tx1"/>
                </a:solidFill>
                <a:latin typeface="Arial" charset="0"/>
              </a:defRPr>
            </a:lvl5pPr>
            <a:lvl6pPr marL="2426086" indent="-220553" eaLnBrk="0" fontAlgn="base" hangingPunct="0">
              <a:spcBef>
                <a:spcPct val="30000"/>
              </a:spcBef>
              <a:spcAft>
                <a:spcPct val="0"/>
              </a:spcAft>
              <a:defRPr sz="1200">
                <a:solidFill>
                  <a:schemeClr val="tx1"/>
                </a:solidFill>
                <a:latin typeface="Arial" charset="0"/>
              </a:defRPr>
            </a:lvl6pPr>
            <a:lvl7pPr marL="2867193" indent="-220553" eaLnBrk="0" fontAlgn="base" hangingPunct="0">
              <a:spcBef>
                <a:spcPct val="30000"/>
              </a:spcBef>
              <a:spcAft>
                <a:spcPct val="0"/>
              </a:spcAft>
              <a:defRPr sz="1200">
                <a:solidFill>
                  <a:schemeClr val="tx1"/>
                </a:solidFill>
                <a:latin typeface="Arial" charset="0"/>
              </a:defRPr>
            </a:lvl7pPr>
            <a:lvl8pPr marL="3308299" indent="-220553" eaLnBrk="0" fontAlgn="base" hangingPunct="0">
              <a:spcBef>
                <a:spcPct val="30000"/>
              </a:spcBef>
              <a:spcAft>
                <a:spcPct val="0"/>
              </a:spcAft>
              <a:defRPr sz="1200">
                <a:solidFill>
                  <a:schemeClr val="tx1"/>
                </a:solidFill>
                <a:latin typeface="Arial" charset="0"/>
              </a:defRPr>
            </a:lvl8pPr>
            <a:lvl9pPr marL="3749406" indent="-22055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DCA7B5F-7AB3-40E2-BAED-85C7A65C2438}" type="slidenum">
              <a:rPr lang="de-CH" altLang="de-DE" sz="1300"/>
              <a:pPr eaLnBrk="1" hangingPunct="1">
                <a:spcBef>
                  <a:spcPct val="0"/>
                </a:spcBef>
              </a:pPr>
              <a:t>1</a:t>
            </a:fld>
            <a:endParaRPr lang="de-CH" altLang="de-DE" sz="1300"/>
          </a:p>
        </p:txBody>
      </p:sp>
      <p:sp>
        <p:nvSpPr>
          <p:cNvPr id="2867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ln/>
        </p:spPr>
        <p:txBody>
          <a:bodyPr/>
          <a:lstStyle/>
          <a:p>
            <a:pPr eaLnBrk="1" hangingPunct="1">
              <a:defRPr/>
            </a:pPr>
            <a:endParaRPr lang="de-DE" sz="1500" dirty="0">
              <a:latin typeface="+mj-lt"/>
              <a:ea typeface="Adobe Heiti Std R" pitchFamily="34" charset="-128"/>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F6BDE587-1257-4E1F-9840-BC92ACDA91F0}" type="slidenum">
              <a:rPr lang="de-CH" smtClean="0"/>
              <a:pPr>
                <a:defRPr/>
              </a:pPr>
              <a:t>7</a:t>
            </a:fld>
            <a:endParaRPr lang="de-CH"/>
          </a:p>
        </p:txBody>
      </p:sp>
    </p:spTree>
    <p:extLst>
      <p:ext uri="{BB962C8B-B14F-4D97-AF65-F5344CB8AC3E}">
        <p14:creationId xmlns:p14="http://schemas.microsoft.com/office/powerpoint/2010/main" val="3338447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AutoShape 4"/>
          <p:cNvSpPr>
            <a:spLocks noChangeAspect="1" noChangeArrowheads="1" noTextEdit="1"/>
          </p:cNvSpPr>
          <p:nvPr/>
        </p:nvSpPr>
        <p:spPr bwMode="auto">
          <a:xfrm>
            <a:off x="1979613" y="0"/>
            <a:ext cx="896937" cy="715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p>
        </p:txBody>
      </p:sp>
      <p:sp>
        <p:nvSpPr>
          <p:cNvPr id="2" name="Titel 1"/>
          <p:cNvSpPr>
            <a:spLocks noGrp="1"/>
          </p:cNvSpPr>
          <p:nvPr>
            <p:ph type="ctrTitle"/>
          </p:nvPr>
        </p:nvSpPr>
        <p:spPr>
          <a:xfrm>
            <a:off x="1115616" y="2060848"/>
            <a:ext cx="7632848" cy="1470025"/>
          </a:xfrm>
        </p:spPr>
        <p:txBody>
          <a:bodyPr anchor="b">
            <a:normAutofit/>
          </a:bodyPr>
          <a:lstStyle>
            <a:lvl1pPr algn="r">
              <a:defRPr/>
            </a:lvl1pPr>
          </a:lstStyle>
          <a:p>
            <a:r>
              <a:rPr lang="de-DE" smtClean="0"/>
              <a:t>Titelmasterformat durch Klicken bearbeiten</a:t>
            </a:r>
            <a:endParaRPr lang="de-CH" dirty="0"/>
          </a:p>
        </p:txBody>
      </p:sp>
      <p:sp>
        <p:nvSpPr>
          <p:cNvPr id="3" name="Untertitel 2"/>
          <p:cNvSpPr>
            <a:spLocks noGrp="1"/>
          </p:cNvSpPr>
          <p:nvPr>
            <p:ph type="subTitle" idx="1"/>
          </p:nvPr>
        </p:nvSpPr>
        <p:spPr>
          <a:xfrm>
            <a:off x="1115999" y="3886200"/>
            <a:ext cx="7632457" cy="1752600"/>
          </a:xfrm>
        </p:spPr>
        <p:txBody>
          <a:bodyPr>
            <a:normAutofit/>
          </a:bodyPr>
          <a:lstStyle>
            <a:lvl1pPr marL="0" indent="0" algn="r">
              <a:buNone/>
              <a:defRPr b="0" i="1">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dirty="0"/>
          </a:p>
        </p:txBody>
      </p:sp>
      <p:sp>
        <p:nvSpPr>
          <p:cNvPr id="5" name="Rectangle 4"/>
          <p:cNvSpPr>
            <a:spLocks noGrp="1" noChangeArrowheads="1"/>
          </p:cNvSpPr>
          <p:nvPr>
            <p:ph type="dt" sz="half" idx="10"/>
          </p:nvPr>
        </p:nvSpPr>
        <p:spPr bwMode="auto">
          <a:xfrm>
            <a:off x="1116013" y="6381750"/>
            <a:ext cx="2089150" cy="33972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CH" dirty="0"/>
          </a:p>
        </p:txBody>
      </p:sp>
    </p:spTree>
    <p:extLst>
      <p:ext uri="{BB962C8B-B14F-4D97-AF65-F5344CB8AC3E}">
        <p14:creationId xmlns:p14="http://schemas.microsoft.com/office/powerpoint/2010/main" val="3401905589"/>
      </p:ext>
    </p:extLst>
  </p:cSld>
  <p:clrMapOvr>
    <a:masterClrMapping/>
  </p:clrMapOvr>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smtClean="0"/>
              <a:t>Titelmasterformat durch Klicken bearbeiten</a:t>
            </a:r>
            <a:endParaRPr lang="de-CH" dirty="0"/>
          </a:p>
        </p:txBody>
      </p:sp>
      <p:sp>
        <p:nvSpPr>
          <p:cNvPr id="3" name="Vertikaler Textplatzhalter 2"/>
          <p:cNvSpPr>
            <a:spLocks noGrp="1"/>
          </p:cNvSpPr>
          <p:nvPr>
            <p:ph type="body" orient="vert" idx="1"/>
          </p:nvPr>
        </p:nvSpPr>
        <p:spPr>
          <a:xfrm>
            <a:off x="1116000" y="1600200"/>
            <a:ext cx="7632464" cy="4492625"/>
          </a:xfrm>
        </p:spPr>
        <p:txBody>
          <a:bodyPr vert="eaVert"/>
          <a:lstStyle>
            <a:lvl1pPr marL="342900" indent="-342900">
              <a:buClr>
                <a:srgbClr val="3366CC"/>
              </a:buClr>
              <a:buFont typeface="Arial Black"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21B9CB5D-C10A-436E-BF3B-9328C4E73B23}" type="slidenum">
              <a:rPr lang="de-CH"/>
              <a:pPr>
                <a:defRPr/>
              </a:pPr>
              <a:t>‹Nr.›</a:t>
            </a:fld>
            <a:endParaRPr lang="de-CH" dirty="0"/>
          </a:p>
        </p:txBody>
      </p:sp>
    </p:spTree>
    <p:extLst>
      <p:ext uri="{BB962C8B-B14F-4D97-AF65-F5344CB8AC3E}">
        <p14:creationId xmlns:p14="http://schemas.microsoft.com/office/powerpoint/2010/main" val="17763073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04013" y="274638"/>
            <a:ext cx="1982787" cy="5851525"/>
          </a:xfrm>
        </p:spPr>
        <p:txBody>
          <a:bodyPr vert="eaVert"/>
          <a:lstStyle/>
          <a:p>
            <a:r>
              <a:rPr lang="de-DE" smtClean="0"/>
              <a:t>Titelmasterformat durch Klicken bearbeiten</a:t>
            </a:r>
            <a:endParaRPr lang="de-CH" dirty="0"/>
          </a:p>
        </p:txBody>
      </p:sp>
      <p:sp>
        <p:nvSpPr>
          <p:cNvPr id="3" name="Vertikaler Textplatzhalter 2"/>
          <p:cNvSpPr>
            <a:spLocks noGrp="1"/>
          </p:cNvSpPr>
          <p:nvPr>
            <p:ph type="body" orient="vert" idx="1"/>
          </p:nvPr>
        </p:nvSpPr>
        <p:spPr>
          <a:xfrm>
            <a:off x="1116001" y="274638"/>
            <a:ext cx="5472224" cy="5851525"/>
          </a:xfrm>
        </p:spPr>
        <p:txBody>
          <a:bodyPr vert="eaVert"/>
          <a:lstStyle>
            <a:lvl1pPr marL="342900" indent="-342900">
              <a:buClr>
                <a:srgbClr val="3366CC"/>
              </a:buClr>
              <a:buFont typeface="Arial Black"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F03A4522-36E0-40F1-81A7-088E3DECF6E1}" type="slidenum">
              <a:rPr lang="de-CH"/>
              <a:pPr>
                <a:defRPr/>
              </a:pPr>
              <a:t>‹Nr.›</a:t>
            </a:fld>
            <a:endParaRPr lang="de-CH" dirty="0"/>
          </a:p>
        </p:txBody>
      </p:sp>
    </p:spTree>
    <p:extLst>
      <p:ext uri="{BB962C8B-B14F-4D97-AF65-F5344CB8AC3E}">
        <p14:creationId xmlns:p14="http://schemas.microsoft.com/office/powerpoint/2010/main" val="24824949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1115616" y="2564904"/>
            <a:ext cx="7632464" cy="720080"/>
          </a:xfrm>
        </p:spPr>
        <p:txBody>
          <a:bodyPr/>
          <a:lstStyle>
            <a:lvl1pPr marL="0" indent="0" algn="ctr">
              <a:buClr>
                <a:schemeClr val="bg1">
                  <a:lumMod val="65000"/>
                </a:schemeClr>
              </a:buClr>
              <a:buFont typeface="Arial Black" pitchFamily="34" charset="0"/>
              <a:buNone/>
              <a:defRPr i="1">
                <a:latin typeface="Times New Roman" panose="02020603050405020304" pitchFamily="18" charset="0"/>
                <a:cs typeface="Times New Roman" panose="02020603050405020304" pitchFamily="18" charset="0"/>
              </a:defRPr>
            </a:lvl1pPr>
            <a:lvl2pPr marL="457200" indent="0" algn="ctr">
              <a:buClrTx/>
              <a:buFont typeface="Arial" pitchFamily="34" charset="0"/>
              <a:buNone/>
              <a:defRPr i="1">
                <a:latin typeface="Times New Roman" panose="02020603050405020304" pitchFamily="18" charset="0"/>
                <a:cs typeface="Times New Roman" panose="02020603050405020304" pitchFamily="18" charset="0"/>
              </a:defRPr>
            </a:lvl2pPr>
            <a:lvl3pPr marL="914400" indent="0" algn="ctr">
              <a:buClrTx/>
              <a:buFont typeface="Arial" pitchFamily="34" charset="0"/>
              <a:buNone/>
              <a:defRPr i="1">
                <a:latin typeface="Times New Roman" panose="02020603050405020304" pitchFamily="18" charset="0"/>
                <a:cs typeface="Times New Roman" panose="02020603050405020304" pitchFamily="18" charset="0"/>
              </a:defRPr>
            </a:lvl3pPr>
            <a:lvl4pPr marL="1371600" indent="0" algn="ctr">
              <a:buClrTx/>
              <a:buFont typeface="Arial" pitchFamily="34" charset="0"/>
              <a:buNone/>
              <a:defRPr i="1">
                <a:latin typeface="Times New Roman" panose="02020603050405020304" pitchFamily="18" charset="0"/>
                <a:cs typeface="Times New Roman" panose="02020603050405020304" pitchFamily="18" charset="0"/>
              </a:defRPr>
            </a:lvl4pPr>
            <a:lvl5pPr marL="1828800" indent="0" algn="ctr">
              <a:buClrTx/>
              <a:buFont typeface="Arial" pitchFamily="34" charset="0"/>
              <a:buNone/>
              <a:defRPr i="1">
                <a:latin typeface="Times New Roman" panose="02020603050405020304" pitchFamily="18" charset="0"/>
                <a:cs typeface="Times New Roman" panose="02020603050405020304" pitchFamily="18" charset="0"/>
              </a:defRPr>
            </a:lvl5pPr>
          </a:lstStyle>
          <a:p>
            <a:pPr lvl="0"/>
            <a:endParaRPr lang="de-DE" dirty="0" smtClean="0"/>
          </a:p>
        </p:txBody>
      </p:sp>
    </p:spTree>
    <p:extLst>
      <p:ext uri="{BB962C8B-B14F-4D97-AF65-F5344CB8AC3E}">
        <p14:creationId xmlns:p14="http://schemas.microsoft.com/office/powerpoint/2010/main" val="56380918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AutoShape 4"/>
          <p:cNvSpPr>
            <a:spLocks noChangeAspect="1" noChangeArrowheads="1" noTextEdit="1"/>
          </p:cNvSpPr>
          <p:nvPr/>
        </p:nvSpPr>
        <p:spPr bwMode="auto">
          <a:xfrm>
            <a:off x="1979613" y="0"/>
            <a:ext cx="896937" cy="715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p>
        </p:txBody>
      </p:sp>
      <p:sp>
        <p:nvSpPr>
          <p:cNvPr id="2" name="Titel 1"/>
          <p:cNvSpPr>
            <a:spLocks noGrp="1"/>
          </p:cNvSpPr>
          <p:nvPr>
            <p:ph type="ctrTitle"/>
          </p:nvPr>
        </p:nvSpPr>
        <p:spPr>
          <a:xfrm>
            <a:off x="1115616" y="2060848"/>
            <a:ext cx="7632848" cy="1470025"/>
          </a:xfrm>
        </p:spPr>
        <p:txBody>
          <a:bodyPr anchor="b">
            <a:normAutofit/>
          </a:bodyPr>
          <a:lstStyle>
            <a:lvl1pPr algn="r">
              <a:defRPr/>
            </a:lvl1pPr>
          </a:lstStyle>
          <a:p>
            <a:r>
              <a:rPr lang="de-DE" dirty="0" smtClean="0"/>
              <a:t>Titelmasterformat durch Klicken bearbeiten</a:t>
            </a:r>
            <a:endParaRPr lang="de-CH" dirty="0"/>
          </a:p>
        </p:txBody>
      </p:sp>
      <p:sp>
        <p:nvSpPr>
          <p:cNvPr id="3" name="Untertitel 2"/>
          <p:cNvSpPr>
            <a:spLocks noGrp="1"/>
          </p:cNvSpPr>
          <p:nvPr>
            <p:ph type="subTitle" idx="1"/>
          </p:nvPr>
        </p:nvSpPr>
        <p:spPr>
          <a:xfrm>
            <a:off x="1115999" y="3886200"/>
            <a:ext cx="7632457" cy="1752600"/>
          </a:xfrm>
        </p:spPr>
        <p:txBody>
          <a:bodyPr>
            <a:normAutofit/>
          </a:bodyPr>
          <a:lstStyle>
            <a:lvl1pPr marL="0" indent="0" algn="r">
              <a:buNone/>
              <a:defRPr b="0" i="1">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CH" dirty="0"/>
          </a:p>
        </p:txBody>
      </p:sp>
      <p:sp>
        <p:nvSpPr>
          <p:cNvPr id="5" name="Rectangle 4"/>
          <p:cNvSpPr>
            <a:spLocks noGrp="1" noChangeArrowheads="1"/>
          </p:cNvSpPr>
          <p:nvPr>
            <p:ph type="dt" sz="half" idx="10"/>
          </p:nvPr>
        </p:nvSpPr>
        <p:spPr>
          <a:xfrm>
            <a:off x="1116013" y="6381750"/>
            <a:ext cx="2089150" cy="339725"/>
          </a:xfrm>
          <a:prstGeom prst="rect">
            <a:avLst/>
          </a:prstGeom>
        </p:spPr>
        <p:txBody>
          <a:bodyPr/>
          <a:lstStyle>
            <a:lvl1pPr>
              <a:defRPr sz="1200">
                <a:latin typeface="Arial" charset="0"/>
              </a:defRPr>
            </a:lvl1pPr>
          </a:lstStyle>
          <a:p>
            <a:pPr>
              <a:defRPr/>
            </a:pPr>
            <a:endParaRPr lang="de-CH"/>
          </a:p>
        </p:txBody>
      </p:sp>
    </p:spTree>
    <p:extLst>
      <p:ext uri="{BB962C8B-B14F-4D97-AF65-F5344CB8AC3E}">
        <p14:creationId xmlns:p14="http://schemas.microsoft.com/office/powerpoint/2010/main" val="1483231970"/>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dirty="0" smtClean="0"/>
              <a:t>Titelmasterformat durch Klicken bearbeiten</a:t>
            </a:r>
            <a:endParaRPr lang="de-CH" dirty="0"/>
          </a:p>
        </p:txBody>
      </p:sp>
      <p:sp>
        <p:nvSpPr>
          <p:cNvPr id="3" name="Inhaltsplatzhalter 2"/>
          <p:cNvSpPr>
            <a:spLocks noGrp="1"/>
          </p:cNvSpPr>
          <p:nvPr>
            <p:ph idx="1"/>
          </p:nvPr>
        </p:nvSpPr>
        <p:spPr>
          <a:xfrm>
            <a:off x="1116000" y="1600200"/>
            <a:ext cx="7632464" cy="4492625"/>
          </a:xfrm>
        </p:spPr>
        <p:txBody>
          <a:bodyPr/>
          <a:lstStyle>
            <a:lvl1pPr marL="342900" indent="-342900">
              <a:buClr>
                <a:srgbClr val="3366CC"/>
              </a:buClr>
              <a:buFont typeface="Arial Black"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8F070FAD-2390-448C-8260-B652C1CEAFFA}" type="slidenum">
              <a:rPr lang="de-CH"/>
              <a:pPr>
                <a:defRPr/>
              </a:pPr>
              <a:t>‹Nr.›</a:t>
            </a:fld>
            <a:endParaRPr lang="de-CH" dirty="0"/>
          </a:p>
        </p:txBody>
      </p:sp>
    </p:spTree>
    <p:extLst>
      <p:ext uri="{BB962C8B-B14F-4D97-AF65-F5344CB8AC3E}">
        <p14:creationId xmlns:p14="http://schemas.microsoft.com/office/powerpoint/2010/main" val="1474511831"/>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16001" y="4406900"/>
            <a:ext cx="7632464" cy="1362075"/>
          </a:xfrm>
        </p:spPr>
        <p:txBody>
          <a:bodyPr anchor="t"/>
          <a:lstStyle>
            <a:lvl1pPr algn="l">
              <a:defRPr sz="3200" b="1" cap="all"/>
            </a:lvl1pPr>
          </a:lstStyle>
          <a:p>
            <a:r>
              <a:rPr lang="de-DE" dirty="0" smtClean="0"/>
              <a:t>Titelmasterformat durch Klicken bearbeiten</a:t>
            </a:r>
            <a:endParaRPr lang="de-CH" dirty="0"/>
          </a:p>
        </p:txBody>
      </p:sp>
      <p:sp>
        <p:nvSpPr>
          <p:cNvPr id="3" name="Textplatzhalter 2"/>
          <p:cNvSpPr>
            <a:spLocks noGrp="1"/>
          </p:cNvSpPr>
          <p:nvPr>
            <p:ph type="body" idx="1"/>
          </p:nvPr>
        </p:nvSpPr>
        <p:spPr>
          <a:xfrm>
            <a:off x="1116001" y="2906713"/>
            <a:ext cx="763246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406AC53A-879C-4903-8020-DC53B2F2A5F0}" type="slidenum">
              <a:rPr lang="de-CH"/>
              <a:pPr>
                <a:defRPr/>
              </a:pPr>
              <a:t>‹Nr.›</a:t>
            </a:fld>
            <a:endParaRPr lang="de-CH" dirty="0"/>
          </a:p>
        </p:txBody>
      </p:sp>
    </p:spTree>
    <p:extLst>
      <p:ext uri="{BB962C8B-B14F-4D97-AF65-F5344CB8AC3E}">
        <p14:creationId xmlns:p14="http://schemas.microsoft.com/office/powerpoint/2010/main" val="368778352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116000" y="1600200"/>
            <a:ext cx="3817441" cy="4525963"/>
          </a:xfrm>
        </p:spPr>
        <p:txBody>
          <a:bodyPr/>
          <a:lstStyle>
            <a:lvl1pPr marL="342900" indent="-342900">
              <a:buClr>
                <a:srgbClr val="3366CC"/>
              </a:buClr>
              <a:buFont typeface="Arial Black" pitchFamily="34" charset="0"/>
              <a:buChar char="&gt;"/>
              <a:defRPr sz="2800"/>
            </a:lvl1pPr>
            <a:lvl2pPr marL="742950" indent="-285750">
              <a:buClr>
                <a:srgbClr val="3366CC"/>
              </a:buClr>
              <a:buFont typeface="Arial Black" panose="020B0A04020102020204" pitchFamily="34" charset="0"/>
              <a:buChar char="&gt;"/>
              <a:defRPr sz="2400"/>
            </a:lvl2pPr>
            <a:lvl3pPr marL="1143000" indent="-228600">
              <a:buClr>
                <a:srgbClr val="3366CC"/>
              </a:buClr>
              <a:buFont typeface="Arial Black" panose="020B0A04020102020204" pitchFamily="34" charset="0"/>
              <a:buChar char="&gt;"/>
              <a:defRPr sz="2000"/>
            </a:lvl3pPr>
            <a:lvl4pPr marL="1600200" indent="-228600">
              <a:buClr>
                <a:srgbClr val="3366CC"/>
              </a:buClr>
              <a:buFont typeface="Arial Black" panose="020B0A04020102020204" pitchFamily="34" charset="0"/>
              <a:buChar char="&gt;"/>
              <a:defRPr sz="1800"/>
            </a:lvl4pPr>
            <a:lvl5pPr marL="2057400" indent="-228600">
              <a:buClr>
                <a:srgbClr val="3366CC"/>
              </a:buClr>
              <a:buFont typeface="Arial Black" panose="020B0A04020102020204" pitchFamily="34" charset="0"/>
              <a:buChar char="&gt;"/>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Inhaltsplatzhalter 3"/>
          <p:cNvSpPr>
            <a:spLocks noGrp="1"/>
          </p:cNvSpPr>
          <p:nvPr>
            <p:ph sz="half" idx="2"/>
          </p:nvPr>
        </p:nvSpPr>
        <p:spPr>
          <a:xfrm>
            <a:off x="5075113" y="1600200"/>
            <a:ext cx="3673351" cy="4525963"/>
          </a:xfrm>
        </p:spPr>
        <p:txBody>
          <a:bodyPr/>
          <a:lstStyle>
            <a:lvl1pPr marL="342900" indent="-342900">
              <a:buClr>
                <a:srgbClr val="3366CC"/>
              </a:buClr>
              <a:buFont typeface="Arial Black" pitchFamily="34" charset="0"/>
              <a:buChar char="&gt;"/>
              <a:defRPr sz="2800"/>
            </a:lvl1pPr>
            <a:lvl2pPr marL="742950" indent="-285750">
              <a:buClr>
                <a:srgbClr val="3366CC"/>
              </a:buClr>
              <a:buFont typeface="Arial Black" panose="020B0A04020102020204" pitchFamily="34" charset="0"/>
              <a:buChar char="&gt;"/>
              <a:defRPr sz="2400"/>
            </a:lvl2pPr>
            <a:lvl3pPr marL="1143000" indent="-228600">
              <a:buClr>
                <a:srgbClr val="3366CC"/>
              </a:buClr>
              <a:buFont typeface="Arial Black" panose="020B0A04020102020204" pitchFamily="34" charset="0"/>
              <a:buChar char="&gt;"/>
              <a:defRPr sz="2000"/>
            </a:lvl3pPr>
            <a:lvl4pPr marL="1600200" indent="-228600">
              <a:buClr>
                <a:srgbClr val="3366CC"/>
              </a:buClr>
              <a:buFont typeface="Arial Black" panose="020B0A04020102020204" pitchFamily="34" charset="0"/>
              <a:buChar char="&gt;"/>
              <a:defRPr sz="1800"/>
            </a:lvl4pPr>
            <a:lvl5pPr marL="2057400" indent="-228600">
              <a:buClr>
                <a:srgbClr val="3366CC"/>
              </a:buClr>
              <a:buFont typeface="Arial Black" panose="020B0A04020102020204" pitchFamily="34" charset="0"/>
              <a:buChar char="&gt;"/>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03A6759E-7245-477A-94FD-F4AE415A063D}" type="slidenum">
              <a:rPr lang="de-CH"/>
              <a:pPr>
                <a:defRPr/>
              </a:pPr>
              <a:t>‹Nr.›</a:t>
            </a:fld>
            <a:endParaRPr lang="de-CH" dirty="0"/>
          </a:p>
        </p:txBody>
      </p:sp>
    </p:spTree>
    <p:extLst>
      <p:ext uri="{BB962C8B-B14F-4D97-AF65-F5344CB8AC3E}">
        <p14:creationId xmlns:p14="http://schemas.microsoft.com/office/powerpoint/2010/main" val="419363377"/>
      </p:ext>
    </p:extLst>
  </p:cSld>
  <p:clrMapOvr>
    <a:masterClrMapping/>
  </p:clrMapOvr>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116000" y="274638"/>
            <a:ext cx="7632464" cy="1143000"/>
          </a:xfrm>
        </p:spPr>
        <p:txBody>
          <a:bodyPr/>
          <a:lstStyle>
            <a:lvl1pPr>
              <a:defRPr/>
            </a:lvl1pPr>
          </a:lstStyle>
          <a:p>
            <a:r>
              <a:rPr lang="de-DE" dirty="0" smtClean="0"/>
              <a:t>Titelmasterformat durch Klicken bearbeiten</a:t>
            </a:r>
            <a:endParaRPr lang="de-CH" dirty="0"/>
          </a:p>
        </p:txBody>
      </p:sp>
      <p:sp>
        <p:nvSpPr>
          <p:cNvPr id="3" name="Textplatzhalter 2"/>
          <p:cNvSpPr>
            <a:spLocks noGrp="1"/>
          </p:cNvSpPr>
          <p:nvPr>
            <p:ph type="body" idx="1"/>
          </p:nvPr>
        </p:nvSpPr>
        <p:spPr>
          <a:xfrm>
            <a:off x="1116000" y="1535113"/>
            <a:ext cx="36698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1116000" y="2174875"/>
            <a:ext cx="3669804" cy="3951288"/>
          </a:xfrm>
        </p:spPr>
        <p:txBody>
          <a:bodyPr/>
          <a:lstStyle>
            <a:lvl1pPr marL="342900" indent="-342900">
              <a:buClr>
                <a:srgbClr val="3366CC"/>
              </a:buClr>
              <a:buFont typeface="Arial Black" pitchFamily="34" charset="0"/>
              <a:buChar char="&gt;"/>
              <a:defRPr sz="2400"/>
            </a:lvl1pPr>
            <a:lvl2pPr marL="742950" indent="-285750">
              <a:buClr>
                <a:srgbClr val="3366CC"/>
              </a:buClr>
              <a:buFont typeface="Arial Black" panose="020B0A04020102020204" pitchFamily="34" charset="0"/>
              <a:buChar char="&gt;"/>
              <a:defRPr sz="2000"/>
            </a:lvl2pPr>
            <a:lvl3pPr marL="1143000" indent="-228600">
              <a:buClr>
                <a:srgbClr val="3366CC"/>
              </a:buClr>
              <a:buFont typeface="Arial Black" panose="020B0A04020102020204" pitchFamily="34" charset="0"/>
              <a:buChar char="&gt;"/>
              <a:defRPr sz="1800"/>
            </a:lvl3pPr>
            <a:lvl4pPr marL="1600200" indent="-228600">
              <a:buClr>
                <a:srgbClr val="3366CC"/>
              </a:buClr>
              <a:buFont typeface="Arial Black" panose="020B0A04020102020204" pitchFamily="34" charset="0"/>
              <a:buChar char="&gt;"/>
              <a:defRPr sz="1600"/>
            </a:lvl4pPr>
            <a:lvl5pPr marL="2057400" indent="-228600">
              <a:buClr>
                <a:srgbClr val="3366CC"/>
              </a:buClr>
              <a:buFont typeface="Arial Black" panose="020B0A04020102020204" pitchFamily="34" charset="0"/>
              <a:buChar char="&gt;"/>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5" name="Textplatzhalter 4"/>
          <p:cNvSpPr>
            <a:spLocks noGrp="1"/>
          </p:cNvSpPr>
          <p:nvPr>
            <p:ph type="body" sz="quarter" idx="3"/>
          </p:nvPr>
        </p:nvSpPr>
        <p:spPr>
          <a:xfrm>
            <a:off x="4922713" y="1535113"/>
            <a:ext cx="39251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922713" y="2174875"/>
            <a:ext cx="3925163" cy="3951288"/>
          </a:xfrm>
        </p:spPr>
        <p:txBody>
          <a:bodyPr/>
          <a:lstStyle>
            <a:lvl1pPr marL="342900" indent="-342900">
              <a:buClr>
                <a:srgbClr val="3366CC"/>
              </a:buClr>
              <a:buFont typeface="Arial Black" pitchFamily="34" charset="0"/>
              <a:buChar char="&gt;"/>
              <a:defRPr sz="2400"/>
            </a:lvl1pPr>
            <a:lvl2pPr marL="742950" indent="-285750">
              <a:buClr>
                <a:srgbClr val="3366CC"/>
              </a:buClr>
              <a:buFont typeface="Arial Black" panose="020B0A04020102020204" pitchFamily="34" charset="0"/>
              <a:buChar char="&gt;"/>
              <a:defRPr sz="2000"/>
            </a:lvl2pPr>
            <a:lvl3pPr marL="1143000" indent="-228600">
              <a:buClr>
                <a:srgbClr val="3366CC"/>
              </a:buClr>
              <a:buFont typeface="Arial Black" panose="020B0A04020102020204" pitchFamily="34" charset="0"/>
              <a:buChar char="&gt;"/>
              <a:defRPr sz="1800"/>
            </a:lvl3pPr>
            <a:lvl4pPr marL="1600200" indent="-228600">
              <a:buClr>
                <a:srgbClr val="3366CC"/>
              </a:buClr>
              <a:buFont typeface="Arial Black" panose="020B0A04020102020204" pitchFamily="34" charset="0"/>
              <a:buChar char="&gt;"/>
              <a:defRPr sz="1600"/>
            </a:lvl4pPr>
            <a:lvl5pPr marL="2057400" indent="-228600">
              <a:buClr>
                <a:srgbClr val="3366CC"/>
              </a:buClr>
              <a:buFont typeface="Arial Black" panose="020B0A04020102020204" pitchFamily="34" charset="0"/>
              <a:buChar char="&gt;"/>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7"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E7F41038-E0E2-4B70-A279-A3A97740CCA7}" type="slidenum">
              <a:rPr lang="de-CH"/>
              <a:pPr>
                <a:defRPr/>
              </a:pPr>
              <a:t>‹Nr.›</a:t>
            </a:fld>
            <a:endParaRPr lang="de-CH" dirty="0"/>
          </a:p>
        </p:txBody>
      </p:sp>
    </p:spTree>
    <p:extLst>
      <p:ext uri="{BB962C8B-B14F-4D97-AF65-F5344CB8AC3E}">
        <p14:creationId xmlns:p14="http://schemas.microsoft.com/office/powerpoint/2010/main" val="322313402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dirty="0" smtClean="0"/>
              <a:t>Titelmasterformat durch Klicken bearbeiten</a:t>
            </a:r>
            <a:endParaRPr lang="de-CH" dirty="0"/>
          </a:p>
        </p:txBody>
      </p:sp>
      <p:sp>
        <p:nvSpPr>
          <p:cNvPr id="3"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C92A3E52-0498-43D7-95E0-87B102568F9B}" type="slidenum">
              <a:rPr lang="de-CH"/>
              <a:pPr>
                <a:defRPr/>
              </a:pPr>
              <a:t>‹Nr.›</a:t>
            </a:fld>
            <a:endParaRPr lang="de-CH" dirty="0"/>
          </a:p>
        </p:txBody>
      </p:sp>
    </p:spTree>
    <p:extLst>
      <p:ext uri="{BB962C8B-B14F-4D97-AF65-F5344CB8AC3E}">
        <p14:creationId xmlns:p14="http://schemas.microsoft.com/office/powerpoint/2010/main" val="1431597549"/>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ED6F261A-D17F-4703-A523-F139ED425B35}" type="slidenum">
              <a:rPr lang="de-CH"/>
              <a:pPr>
                <a:defRPr/>
              </a:pPr>
              <a:t>‹Nr.›</a:t>
            </a:fld>
            <a:endParaRPr lang="de-CH" dirty="0"/>
          </a:p>
        </p:txBody>
      </p:sp>
    </p:spTree>
    <p:extLst>
      <p:ext uri="{BB962C8B-B14F-4D97-AF65-F5344CB8AC3E}">
        <p14:creationId xmlns:p14="http://schemas.microsoft.com/office/powerpoint/2010/main" val="254290387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smtClean="0"/>
              <a:t>Titelmasterformat durch Klicken bearbeiten</a:t>
            </a:r>
            <a:endParaRPr lang="de-CH" dirty="0"/>
          </a:p>
        </p:txBody>
      </p:sp>
      <p:sp>
        <p:nvSpPr>
          <p:cNvPr id="3" name="Inhaltsplatzhalter 2"/>
          <p:cNvSpPr>
            <a:spLocks noGrp="1"/>
          </p:cNvSpPr>
          <p:nvPr>
            <p:ph idx="1" hasCustomPrompt="1"/>
          </p:nvPr>
        </p:nvSpPr>
        <p:spPr>
          <a:xfrm>
            <a:off x="1116000" y="1600200"/>
            <a:ext cx="7632464" cy="4492625"/>
          </a:xfrm>
        </p:spPr>
        <p:txBody>
          <a:bodyPr/>
          <a:lstStyle>
            <a:lvl1pPr marL="342900" indent="-342900">
              <a:buClr>
                <a:srgbClr val="3366CC"/>
              </a:buClr>
              <a:buFont typeface="Arial Black" panose="020B0A04020102020204"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CH" altLang="de-DE" dirty="0" smtClean="0"/>
              <a:t>Textmasterformate durch Klicken bearbeiten</a:t>
            </a:r>
          </a:p>
          <a:p>
            <a:pPr lvl="1"/>
            <a:r>
              <a:rPr lang="de-CH" altLang="de-DE" dirty="0" smtClean="0"/>
              <a:t>Zweite Ebene</a:t>
            </a:r>
          </a:p>
          <a:p>
            <a:pPr lvl="2"/>
            <a:r>
              <a:rPr lang="de-CH" altLang="de-DE" dirty="0" smtClean="0"/>
              <a:t>Dritte Ebene</a:t>
            </a:r>
          </a:p>
          <a:p>
            <a:pPr lvl="3"/>
            <a:r>
              <a:rPr lang="de-CH" altLang="de-DE" dirty="0" smtClean="0"/>
              <a:t>Vierte Ebene</a:t>
            </a:r>
          </a:p>
          <a:p>
            <a:pPr lvl="4"/>
            <a:r>
              <a:rPr lang="de-CH" altLang="de-DE" dirty="0" smtClean="0"/>
              <a:t>Fünfte Ebene</a:t>
            </a:r>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95AEB9CC-F074-47CD-9C64-8E7EA9F6D2D2}" type="slidenum">
              <a:rPr lang="de-CH"/>
              <a:pPr>
                <a:defRPr/>
              </a:pPr>
              <a:t>‹Nr.›</a:t>
            </a:fld>
            <a:endParaRPr lang="de-CH" dirty="0"/>
          </a:p>
        </p:txBody>
      </p:sp>
    </p:spTree>
    <p:extLst>
      <p:ext uri="{BB962C8B-B14F-4D97-AF65-F5344CB8AC3E}">
        <p14:creationId xmlns:p14="http://schemas.microsoft.com/office/powerpoint/2010/main" val="1628822311"/>
      </p:ext>
    </p:extLst>
  </p:cSld>
  <p:clrMapOvr>
    <a:masterClrMapping/>
  </p:clrMapOvr>
  <p:timing>
    <p:tnLst>
      <p:par>
        <p:cTn id="1" dur="indefinite" restart="never" nodeType="tmRoot"/>
      </p:par>
    </p:tnLst>
  </p:timing>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16000" y="273050"/>
            <a:ext cx="2637929" cy="1162050"/>
          </a:xfrm>
        </p:spPr>
        <p:txBody>
          <a:bodyPr anchor="b"/>
          <a:lstStyle>
            <a:lvl1pPr algn="l">
              <a:defRPr sz="2000" b="1"/>
            </a:lvl1pPr>
          </a:lstStyle>
          <a:p>
            <a:r>
              <a:rPr lang="de-DE" dirty="0" smtClean="0"/>
              <a:t>Titelmasterformat durch Klicken bearbeiten</a:t>
            </a:r>
            <a:endParaRPr lang="de-CH" dirty="0"/>
          </a:p>
        </p:txBody>
      </p:sp>
      <p:sp>
        <p:nvSpPr>
          <p:cNvPr id="3" name="Inhaltsplatzhalter 2"/>
          <p:cNvSpPr>
            <a:spLocks noGrp="1"/>
          </p:cNvSpPr>
          <p:nvPr>
            <p:ph idx="1"/>
          </p:nvPr>
        </p:nvSpPr>
        <p:spPr>
          <a:xfrm>
            <a:off x="3923928" y="273050"/>
            <a:ext cx="4824536" cy="5853113"/>
          </a:xfrm>
        </p:spPr>
        <p:txBody>
          <a:bodyPr/>
          <a:lstStyle>
            <a:lvl1pPr marL="342900" indent="-342900">
              <a:buClr>
                <a:srgbClr val="3366CC"/>
              </a:buClr>
              <a:buFont typeface="Arial Black" pitchFamily="34" charset="0"/>
              <a:buChar char="&gt;"/>
              <a:defRPr sz="3200"/>
            </a:lvl1pPr>
            <a:lvl2pPr marL="742950" indent="-285750">
              <a:buClr>
                <a:srgbClr val="3366CC"/>
              </a:buClr>
              <a:buFont typeface="Arial Black" panose="020B0A04020102020204" pitchFamily="34" charset="0"/>
              <a:buChar char="&gt;"/>
              <a:defRPr sz="2800"/>
            </a:lvl2pPr>
            <a:lvl3pPr marL="1143000" indent="-228600">
              <a:buClr>
                <a:srgbClr val="3366CC"/>
              </a:buClr>
              <a:buFont typeface="Arial Black" panose="020B0A04020102020204" pitchFamily="34" charset="0"/>
              <a:buChar char="&gt;"/>
              <a:defRPr sz="2400"/>
            </a:lvl3pPr>
            <a:lvl4pPr marL="1600200" indent="-228600">
              <a:buClr>
                <a:srgbClr val="3366CC"/>
              </a:buClr>
              <a:buFont typeface="Arial Black" panose="020B0A04020102020204" pitchFamily="34" charset="0"/>
              <a:buChar char="&gt;"/>
              <a:defRPr sz="2000"/>
            </a:lvl4pPr>
            <a:lvl5pPr marL="2057400" indent="-228600">
              <a:buClr>
                <a:srgbClr val="3366CC"/>
              </a:buClr>
              <a:buFont typeface="Arial Black" panose="020B0A04020102020204" pitchFamily="34" charset="0"/>
              <a:buChar char="&gt;"/>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Textplatzhalter 3"/>
          <p:cNvSpPr>
            <a:spLocks noGrp="1"/>
          </p:cNvSpPr>
          <p:nvPr>
            <p:ph type="body" sz="half" idx="2"/>
          </p:nvPr>
        </p:nvSpPr>
        <p:spPr>
          <a:xfrm>
            <a:off x="1116000" y="1435100"/>
            <a:ext cx="26379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AD894D9D-356E-4E8F-99C0-A24211761A78}" type="slidenum">
              <a:rPr lang="de-CH"/>
              <a:pPr>
                <a:defRPr/>
              </a:pPr>
              <a:t>‹Nr.›</a:t>
            </a:fld>
            <a:endParaRPr lang="de-CH" dirty="0"/>
          </a:p>
        </p:txBody>
      </p:sp>
    </p:spTree>
    <p:extLst>
      <p:ext uri="{BB962C8B-B14F-4D97-AF65-F5344CB8AC3E}">
        <p14:creationId xmlns:p14="http://schemas.microsoft.com/office/powerpoint/2010/main" val="176423475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73204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73204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7320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02155003-A5CF-4635-8CA9-48F4AC27BEB5}" type="slidenum">
              <a:rPr lang="de-CH"/>
              <a:pPr>
                <a:defRPr/>
              </a:pPr>
              <a:t>‹Nr.›</a:t>
            </a:fld>
            <a:endParaRPr lang="de-CH" dirty="0"/>
          </a:p>
        </p:txBody>
      </p:sp>
    </p:spTree>
    <p:extLst>
      <p:ext uri="{BB962C8B-B14F-4D97-AF65-F5344CB8AC3E}">
        <p14:creationId xmlns:p14="http://schemas.microsoft.com/office/powerpoint/2010/main" val="59226377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dirty="0" smtClean="0"/>
              <a:t>Titelmasterformat durch Klicken bearbeiten</a:t>
            </a:r>
            <a:endParaRPr lang="de-CH" dirty="0"/>
          </a:p>
        </p:txBody>
      </p:sp>
      <p:sp>
        <p:nvSpPr>
          <p:cNvPr id="3" name="Vertikaler Textplatzhalter 2"/>
          <p:cNvSpPr>
            <a:spLocks noGrp="1"/>
          </p:cNvSpPr>
          <p:nvPr>
            <p:ph type="body" orient="vert" idx="1"/>
          </p:nvPr>
        </p:nvSpPr>
        <p:spPr>
          <a:xfrm>
            <a:off x="1116000" y="1600200"/>
            <a:ext cx="7632464" cy="4492625"/>
          </a:xfrm>
        </p:spPr>
        <p:txBody>
          <a:bodyPr vert="eaVert"/>
          <a:lstStyle>
            <a:lvl1pPr marL="342900" indent="-342900">
              <a:buClr>
                <a:srgbClr val="3366CC"/>
              </a:buClr>
              <a:buFont typeface="Arial Black"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A486B82A-35F6-465A-B65A-F22CCD8AA721}" type="slidenum">
              <a:rPr lang="de-CH"/>
              <a:pPr>
                <a:defRPr/>
              </a:pPr>
              <a:t>‹Nr.›</a:t>
            </a:fld>
            <a:endParaRPr lang="de-CH" dirty="0"/>
          </a:p>
        </p:txBody>
      </p:sp>
    </p:spTree>
    <p:extLst>
      <p:ext uri="{BB962C8B-B14F-4D97-AF65-F5344CB8AC3E}">
        <p14:creationId xmlns:p14="http://schemas.microsoft.com/office/powerpoint/2010/main" val="1857216231"/>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04013" y="274638"/>
            <a:ext cx="1982787" cy="5851525"/>
          </a:xfrm>
        </p:spPr>
        <p:txBody>
          <a:bodyPr vert="eaVert"/>
          <a:lstStyle/>
          <a:p>
            <a:r>
              <a:rPr lang="de-DE" dirty="0" smtClean="0"/>
              <a:t>Titelmasterformat durch Klicken bearbeiten</a:t>
            </a:r>
            <a:endParaRPr lang="de-CH" dirty="0"/>
          </a:p>
        </p:txBody>
      </p:sp>
      <p:sp>
        <p:nvSpPr>
          <p:cNvPr id="3" name="Vertikaler Textplatzhalter 2"/>
          <p:cNvSpPr>
            <a:spLocks noGrp="1"/>
          </p:cNvSpPr>
          <p:nvPr>
            <p:ph type="body" orient="vert" idx="1"/>
          </p:nvPr>
        </p:nvSpPr>
        <p:spPr>
          <a:xfrm>
            <a:off x="1116001" y="274638"/>
            <a:ext cx="5472224" cy="5851525"/>
          </a:xfrm>
        </p:spPr>
        <p:txBody>
          <a:bodyPr vert="eaVert"/>
          <a:lstStyle>
            <a:lvl1pPr marL="342900" indent="-342900">
              <a:buClr>
                <a:srgbClr val="3366CC"/>
              </a:buClr>
              <a:buFont typeface="Arial Black" pitchFamily="34" charset="0"/>
              <a:buChar char="&gt;"/>
              <a:defRPr/>
            </a:lvl1pPr>
            <a:lvl2pPr marL="742950" indent="-285750">
              <a:buClr>
                <a:srgbClr val="3366CC"/>
              </a:buClr>
              <a:buFont typeface="Arial Black" panose="020B0A04020102020204" pitchFamily="34" charset="0"/>
              <a:buChar char="&gt;"/>
              <a:defRPr/>
            </a:lvl2pPr>
            <a:lvl3pPr marL="1143000" indent="-228600">
              <a:buClr>
                <a:srgbClr val="3366CC"/>
              </a:buClr>
              <a:buFont typeface="Arial Black" panose="020B0A04020102020204" pitchFamily="34" charset="0"/>
              <a:buChar char="&gt;"/>
              <a:defRPr/>
            </a:lvl3pPr>
            <a:lvl4pPr marL="1600200" indent="-228600">
              <a:buClr>
                <a:srgbClr val="3366CC"/>
              </a:buClr>
              <a:buFont typeface="Arial Black" panose="020B0A04020102020204" pitchFamily="34" charset="0"/>
              <a:buChar char="&gt;"/>
              <a:defRPr/>
            </a:lvl4pPr>
            <a:lvl5pPr marL="2057400" indent="-228600">
              <a:buClr>
                <a:srgbClr val="3366CC"/>
              </a:buClr>
              <a:buFont typeface="Arial Black" panose="020B0A04020102020204" pitchFamily="34" charset="0"/>
              <a:buChar char="&gt;"/>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8512E882-8E88-4430-A874-F50681511496}" type="slidenum">
              <a:rPr lang="de-CH"/>
              <a:pPr>
                <a:defRPr/>
              </a:pPr>
              <a:t>‹Nr.›</a:t>
            </a:fld>
            <a:endParaRPr lang="de-CH" dirty="0"/>
          </a:p>
        </p:txBody>
      </p:sp>
    </p:spTree>
    <p:extLst>
      <p:ext uri="{BB962C8B-B14F-4D97-AF65-F5344CB8AC3E}">
        <p14:creationId xmlns:p14="http://schemas.microsoft.com/office/powerpoint/2010/main" val="373814720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1115616" y="2564904"/>
            <a:ext cx="7632464" cy="720080"/>
          </a:xfrm>
        </p:spPr>
        <p:txBody>
          <a:bodyPr/>
          <a:lstStyle>
            <a:lvl1pPr marL="0" indent="0" algn="ctr">
              <a:buClr>
                <a:schemeClr val="bg1">
                  <a:lumMod val="65000"/>
                </a:schemeClr>
              </a:buClr>
              <a:buFont typeface="Arial Black" pitchFamily="34" charset="0"/>
              <a:buNone/>
              <a:defRPr i="1">
                <a:latin typeface="Times New Roman" panose="02020603050405020304" pitchFamily="18" charset="0"/>
                <a:cs typeface="Times New Roman" panose="02020603050405020304" pitchFamily="18" charset="0"/>
              </a:defRPr>
            </a:lvl1pPr>
            <a:lvl2pPr marL="457200" indent="0" algn="ctr">
              <a:buClrTx/>
              <a:buFont typeface="Arial" pitchFamily="34" charset="0"/>
              <a:buNone/>
              <a:defRPr i="1">
                <a:latin typeface="Times New Roman" panose="02020603050405020304" pitchFamily="18" charset="0"/>
                <a:cs typeface="Times New Roman" panose="02020603050405020304" pitchFamily="18" charset="0"/>
              </a:defRPr>
            </a:lvl2pPr>
            <a:lvl3pPr marL="914400" indent="0" algn="ctr">
              <a:buClrTx/>
              <a:buFont typeface="Arial" pitchFamily="34" charset="0"/>
              <a:buNone/>
              <a:defRPr i="1">
                <a:latin typeface="Times New Roman" panose="02020603050405020304" pitchFamily="18" charset="0"/>
                <a:cs typeface="Times New Roman" panose="02020603050405020304" pitchFamily="18" charset="0"/>
              </a:defRPr>
            </a:lvl3pPr>
            <a:lvl4pPr marL="1371600" indent="0" algn="ctr">
              <a:buClrTx/>
              <a:buFont typeface="Arial" pitchFamily="34" charset="0"/>
              <a:buNone/>
              <a:defRPr i="1">
                <a:latin typeface="Times New Roman" panose="02020603050405020304" pitchFamily="18" charset="0"/>
                <a:cs typeface="Times New Roman" panose="02020603050405020304" pitchFamily="18" charset="0"/>
              </a:defRPr>
            </a:lvl4pPr>
            <a:lvl5pPr marL="1828800" indent="0" algn="ctr">
              <a:buClrTx/>
              <a:buFont typeface="Arial" pitchFamily="34" charset="0"/>
              <a:buNone/>
              <a:defRPr i="1">
                <a:latin typeface="Times New Roman" panose="02020603050405020304" pitchFamily="18" charset="0"/>
                <a:cs typeface="Times New Roman" panose="02020603050405020304" pitchFamily="18" charset="0"/>
              </a:defRPr>
            </a:lvl5pPr>
          </a:lstStyle>
          <a:p>
            <a:pPr lvl="0"/>
            <a:endParaRPr lang="de-DE" dirty="0" smtClean="0"/>
          </a:p>
        </p:txBody>
      </p:sp>
    </p:spTree>
    <p:extLst>
      <p:ext uri="{BB962C8B-B14F-4D97-AF65-F5344CB8AC3E}">
        <p14:creationId xmlns:p14="http://schemas.microsoft.com/office/powerpoint/2010/main" val="1011159479"/>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799244" y="238540"/>
            <a:ext cx="8021698" cy="616455"/>
          </a:xfrm>
        </p:spPr>
        <p:txBody>
          <a:bodyPr anchor="ctr" anchorCtr="0">
            <a:noAutofit/>
          </a:bodyPr>
          <a:lstStyle>
            <a:lvl1pPr>
              <a:lnSpc>
                <a:spcPct val="100000"/>
              </a:lnSpc>
              <a:defRPr/>
            </a:lvl1pPr>
          </a:lstStyle>
          <a:p>
            <a:endParaRPr lang="de-CH" noProof="0" dirty="0"/>
          </a:p>
        </p:txBody>
      </p:sp>
      <p:sp>
        <p:nvSpPr>
          <p:cNvPr id="9" name="Textplatzhalter 7"/>
          <p:cNvSpPr>
            <a:spLocks noGrp="1"/>
          </p:cNvSpPr>
          <p:nvPr>
            <p:ph type="body" sz="quarter" idx="13"/>
          </p:nvPr>
        </p:nvSpPr>
        <p:spPr>
          <a:xfrm>
            <a:off x="799200" y="854994"/>
            <a:ext cx="8020950" cy="336244"/>
          </a:xfrm>
        </p:spPr>
        <p:txBody>
          <a:bodyPr lIns="0" tIns="0" rIns="0" bIns="0" anchor="t" anchorCtr="0">
            <a:noAutofit/>
          </a:bodyPr>
          <a:lstStyle>
            <a:lvl1pPr marL="0" indent="0">
              <a:buNone/>
              <a:defRPr sz="2000"/>
            </a:lvl1pPr>
          </a:lstStyle>
          <a:p>
            <a:pPr lvl="0"/>
            <a:r>
              <a:rPr lang="de-CH" noProof="0" dirty="0" smtClean="0"/>
              <a:t>Click </a:t>
            </a:r>
            <a:r>
              <a:rPr lang="de-CH" noProof="0" dirty="0" err="1" smtClean="0"/>
              <a:t>to</a:t>
            </a:r>
            <a:r>
              <a:rPr lang="de-CH" noProof="0" dirty="0" smtClean="0"/>
              <a:t> </a:t>
            </a:r>
            <a:r>
              <a:rPr lang="de-CH" noProof="0" dirty="0" err="1" smtClean="0"/>
              <a:t>edit</a:t>
            </a:r>
            <a:r>
              <a:rPr lang="de-CH" noProof="0" dirty="0" smtClean="0"/>
              <a:t> Master </a:t>
            </a:r>
            <a:r>
              <a:rPr lang="de-CH" noProof="0" dirty="0" err="1" smtClean="0"/>
              <a:t>text</a:t>
            </a:r>
            <a:r>
              <a:rPr lang="de-CH" noProof="0" dirty="0" smtClean="0"/>
              <a:t> </a:t>
            </a:r>
            <a:r>
              <a:rPr lang="de-CH" noProof="0" dirty="0" err="1" smtClean="0"/>
              <a:t>styles</a:t>
            </a:r>
            <a:endParaRPr lang="de-CH" noProof="0" dirty="0" smtClean="0"/>
          </a:p>
        </p:txBody>
      </p:sp>
      <p:sp>
        <p:nvSpPr>
          <p:cNvPr id="6" name="Datumsplatzhalter 3"/>
          <p:cNvSpPr>
            <a:spLocks noGrp="1"/>
          </p:cNvSpPr>
          <p:nvPr>
            <p:ph type="dt" sz="half" idx="2"/>
          </p:nvPr>
        </p:nvSpPr>
        <p:spPr>
          <a:xfrm>
            <a:off x="1473347" y="6440106"/>
            <a:ext cx="1022401" cy="216464"/>
          </a:xfrm>
          <a:prstGeom prst="rect">
            <a:avLst/>
          </a:prstGeom>
        </p:spPr>
        <p:txBody>
          <a:bodyPr vert="horz" lIns="0" tIns="0" rIns="0" bIns="0" rtlCol="0" anchor="ctr"/>
          <a:lstStyle>
            <a:lvl1pPr algn="l">
              <a:defRPr sz="900">
                <a:solidFill>
                  <a:schemeClr val="tx1">
                    <a:tint val="75000"/>
                  </a:schemeClr>
                </a:solidFill>
              </a:defRPr>
            </a:lvl1pPr>
          </a:lstStyle>
          <a:p>
            <a:endParaRPr lang="de-CH" dirty="0">
              <a:solidFill>
                <a:prstClr val="black">
                  <a:tint val="75000"/>
                </a:prstClr>
              </a:solidFill>
            </a:endParaRPr>
          </a:p>
        </p:txBody>
      </p:sp>
      <p:sp>
        <p:nvSpPr>
          <p:cNvPr id="7" name="Fußzeilenplatzhalter 4"/>
          <p:cNvSpPr>
            <a:spLocks noGrp="1"/>
          </p:cNvSpPr>
          <p:nvPr>
            <p:ph type="ftr" sz="quarter" idx="3"/>
          </p:nvPr>
        </p:nvSpPr>
        <p:spPr>
          <a:xfrm>
            <a:off x="539596" y="6440106"/>
            <a:ext cx="933751" cy="216464"/>
          </a:xfrm>
          <a:prstGeom prst="rect">
            <a:avLst/>
          </a:prstGeom>
        </p:spPr>
        <p:txBody>
          <a:bodyPr vert="horz" lIns="0" tIns="0" rIns="0" bIns="0" rtlCol="0" anchor="ctr"/>
          <a:lstStyle>
            <a:lvl1pPr algn="l">
              <a:defRPr sz="900">
                <a:solidFill>
                  <a:schemeClr val="tx1">
                    <a:tint val="75000"/>
                  </a:schemeClr>
                </a:solidFill>
              </a:defRPr>
            </a:lvl1pPr>
          </a:lstStyle>
          <a:p>
            <a:r>
              <a:rPr lang="de-CH" dirty="0" smtClean="0">
                <a:solidFill>
                  <a:prstClr val="black">
                    <a:tint val="75000"/>
                  </a:prstClr>
                </a:solidFill>
              </a:rPr>
              <a:t>Stand: 1. Juli 2014</a:t>
            </a:r>
            <a:endParaRPr lang="de-CH" dirty="0">
              <a:solidFill>
                <a:prstClr val="black">
                  <a:tint val="75000"/>
                </a:prstClr>
              </a:solidFill>
            </a:endParaRPr>
          </a:p>
        </p:txBody>
      </p:sp>
    </p:spTree>
    <p:extLst>
      <p:ext uri="{BB962C8B-B14F-4D97-AF65-F5344CB8AC3E}">
        <p14:creationId xmlns:p14="http://schemas.microsoft.com/office/powerpoint/2010/main" val="420736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1473347" y="6440106"/>
            <a:ext cx="1022401" cy="216464"/>
          </a:xfrm>
          <a:prstGeom prst="rect">
            <a:avLst/>
          </a:prstGeom>
        </p:spPr>
        <p:txBody>
          <a:bodyPr vert="horz" lIns="0" tIns="0" rIns="0" bIns="0" rtlCol="0" anchor="ctr"/>
          <a:lstStyle>
            <a:lvl1pPr algn="l">
              <a:defRPr sz="900">
                <a:solidFill>
                  <a:schemeClr val="tx1">
                    <a:tint val="75000"/>
                  </a:schemeClr>
                </a:solidFill>
              </a:defRPr>
            </a:lvl1pPr>
          </a:lstStyle>
          <a:p>
            <a:endParaRPr lang="de-CH" dirty="0">
              <a:solidFill>
                <a:prstClr val="black">
                  <a:tint val="75000"/>
                </a:prstClr>
              </a:solidFill>
            </a:endParaRPr>
          </a:p>
        </p:txBody>
      </p:sp>
      <p:sp>
        <p:nvSpPr>
          <p:cNvPr id="5" name="Fußzeilenplatzhalter 4"/>
          <p:cNvSpPr>
            <a:spLocks noGrp="1"/>
          </p:cNvSpPr>
          <p:nvPr>
            <p:ph type="ftr" sz="quarter" idx="3"/>
          </p:nvPr>
        </p:nvSpPr>
        <p:spPr>
          <a:xfrm>
            <a:off x="539596" y="6440106"/>
            <a:ext cx="933751" cy="216464"/>
          </a:xfrm>
          <a:prstGeom prst="rect">
            <a:avLst/>
          </a:prstGeom>
        </p:spPr>
        <p:txBody>
          <a:bodyPr vert="horz" lIns="0" tIns="0" rIns="0" bIns="0" rtlCol="0" anchor="ctr"/>
          <a:lstStyle>
            <a:lvl1pPr algn="l">
              <a:defRPr sz="900">
                <a:solidFill>
                  <a:schemeClr val="tx1">
                    <a:tint val="75000"/>
                  </a:schemeClr>
                </a:solidFill>
              </a:defRPr>
            </a:lvl1pPr>
          </a:lstStyle>
          <a:p>
            <a:r>
              <a:rPr lang="de-CH" dirty="0" smtClean="0">
                <a:solidFill>
                  <a:prstClr val="black">
                    <a:tint val="75000"/>
                  </a:prstClr>
                </a:solidFill>
              </a:rPr>
              <a:t>Stand: 1. Juli 2014</a:t>
            </a:r>
            <a:endParaRPr lang="de-CH" dirty="0">
              <a:solidFill>
                <a:prstClr val="black">
                  <a:tint val="75000"/>
                </a:prstClr>
              </a:solidFill>
            </a:endParaRPr>
          </a:p>
        </p:txBody>
      </p:sp>
    </p:spTree>
    <p:extLst>
      <p:ext uri="{BB962C8B-B14F-4D97-AF65-F5344CB8AC3E}">
        <p14:creationId xmlns:p14="http://schemas.microsoft.com/office/powerpoint/2010/main" val="32549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16001" y="4406900"/>
            <a:ext cx="7632464" cy="1362075"/>
          </a:xfrm>
        </p:spPr>
        <p:txBody>
          <a:bodyPr anchor="t"/>
          <a:lstStyle>
            <a:lvl1pPr algn="l">
              <a:defRPr sz="3200" b="1" cap="all"/>
            </a:lvl1pPr>
          </a:lstStyle>
          <a:p>
            <a:r>
              <a:rPr lang="de-DE" smtClean="0"/>
              <a:t>Titelmasterformat durch Klicken bearbeiten</a:t>
            </a:r>
            <a:endParaRPr lang="de-CH" dirty="0"/>
          </a:p>
        </p:txBody>
      </p:sp>
      <p:sp>
        <p:nvSpPr>
          <p:cNvPr id="3" name="Textplatzhalter 2"/>
          <p:cNvSpPr>
            <a:spLocks noGrp="1"/>
          </p:cNvSpPr>
          <p:nvPr>
            <p:ph type="body" idx="1"/>
          </p:nvPr>
        </p:nvSpPr>
        <p:spPr>
          <a:xfrm>
            <a:off x="1116001" y="2906713"/>
            <a:ext cx="763246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A7329940-F892-4BA8-B91B-556D136B4B95}" type="slidenum">
              <a:rPr lang="de-CH"/>
              <a:pPr>
                <a:defRPr/>
              </a:pPr>
              <a:t>‹Nr.›</a:t>
            </a:fld>
            <a:endParaRPr lang="de-CH" dirty="0"/>
          </a:p>
        </p:txBody>
      </p:sp>
    </p:spTree>
    <p:extLst>
      <p:ext uri="{BB962C8B-B14F-4D97-AF65-F5344CB8AC3E}">
        <p14:creationId xmlns:p14="http://schemas.microsoft.com/office/powerpoint/2010/main" val="13369618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116000" y="1600200"/>
            <a:ext cx="3817441" cy="4525963"/>
          </a:xfrm>
        </p:spPr>
        <p:txBody>
          <a:bodyPr/>
          <a:lstStyle>
            <a:lvl1pPr marL="342900" indent="-342900">
              <a:buClr>
                <a:srgbClr val="3366CC"/>
              </a:buClr>
              <a:buFont typeface="Arial Black" pitchFamily="34" charset="0"/>
              <a:buChar char="&gt;"/>
              <a:defRPr sz="2800"/>
            </a:lvl1pPr>
            <a:lvl2pPr marL="742950" indent="-285750">
              <a:buClr>
                <a:srgbClr val="3366CC"/>
              </a:buClr>
              <a:buFont typeface="Arial Black" panose="020B0A04020102020204" pitchFamily="34" charset="0"/>
              <a:buChar char="&gt;"/>
              <a:defRPr sz="2400"/>
            </a:lvl2pPr>
            <a:lvl3pPr marL="1143000" indent="-228600">
              <a:buClr>
                <a:srgbClr val="3366CC"/>
              </a:buClr>
              <a:buFont typeface="Arial Black" panose="020B0A04020102020204" pitchFamily="34" charset="0"/>
              <a:buChar char="&gt;"/>
              <a:defRPr sz="2000"/>
            </a:lvl3pPr>
            <a:lvl4pPr marL="1600200" indent="-228600">
              <a:buClr>
                <a:srgbClr val="3366CC"/>
              </a:buClr>
              <a:buFont typeface="Arial Black" panose="020B0A04020102020204" pitchFamily="34" charset="0"/>
              <a:buChar char="&gt;"/>
              <a:defRPr sz="1800"/>
            </a:lvl4pPr>
            <a:lvl5pPr marL="2057400" indent="-228600">
              <a:buClr>
                <a:srgbClr val="3366CC"/>
              </a:buClr>
              <a:buFont typeface="Arial Black" panose="020B0A04020102020204" pitchFamily="34" charset="0"/>
              <a:buChar char="&gt;"/>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Inhaltsplatzhalter 3"/>
          <p:cNvSpPr>
            <a:spLocks noGrp="1"/>
          </p:cNvSpPr>
          <p:nvPr>
            <p:ph sz="half" idx="2"/>
          </p:nvPr>
        </p:nvSpPr>
        <p:spPr>
          <a:xfrm>
            <a:off x="5075113" y="1600200"/>
            <a:ext cx="3673351" cy="4525963"/>
          </a:xfrm>
        </p:spPr>
        <p:txBody>
          <a:bodyPr/>
          <a:lstStyle>
            <a:lvl1pPr marL="342900" indent="-342900">
              <a:buClr>
                <a:srgbClr val="3366CC"/>
              </a:buClr>
              <a:buFont typeface="Arial Black" pitchFamily="34" charset="0"/>
              <a:buChar char="&gt;"/>
              <a:defRPr sz="2800"/>
            </a:lvl1pPr>
            <a:lvl2pPr marL="742950" indent="-285750">
              <a:buClr>
                <a:srgbClr val="3366CC"/>
              </a:buClr>
              <a:buFont typeface="Arial Black" panose="020B0A04020102020204" pitchFamily="34" charset="0"/>
              <a:buChar char="&gt;"/>
              <a:defRPr sz="2400"/>
            </a:lvl2pPr>
            <a:lvl3pPr marL="1143000" indent="-228600">
              <a:buClr>
                <a:srgbClr val="3366CC"/>
              </a:buClr>
              <a:buFont typeface="Arial Black" panose="020B0A04020102020204" pitchFamily="34" charset="0"/>
              <a:buChar char="&gt;"/>
              <a:defRPr sz="2000"/>
            </a:lvl3pPr>
            <a:lvl4pPr marL="1600200" indent="-228600">
              <a:buClr>
                <a:srgbClr val="3366CC"/>
              </a:buClr>
              <a:buFont typeface="Arial Black" panose="020B0A04020102020204" pitchFamily="34" charset="0"/>
              <a:buChar char="&gt;"/>
              <a:defRPr sz="1800"/>
            </a:lvl4pPr>
            <a:lvl5pPr marL="2057400" indent="-228600">
              <a:buClr>
                <a:srgbClr val="3366CC"/>
              </a:buClr>
              <a:buFont typeface="Arial Black" panose="020B0A04020102020204" pitchFamily="34" charset="0"/>
              <a:buChar char="&gt;"/>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955435C3-8479-4DBC-8510-1F00150C02E5}" type="slidenum">
              <a:rPr lang="de-CH"/>
              <a:pPr>
                <a:defRPr/>
              </a:pPr>
              <a:t>‹Nr.›</a:t>
            </a:fld>
            <a:endParaRPr lang="de-CH" dirty="0"/>
          </a:p>
        </p:txBody>
      </p:sp>
    </p:spTree>
    <p:extLst>
      <p:ext uri="{BB962C8B-B14F-4D97-AF65-F5344CB8AC3E}">
        <p14:creationId xmlns:p14="http://schemas.microsoft.com/office/powerpoint/2010/main" val="2760152513"/>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116000" y="274638"/>
            <a:ext cx="7632464" cy="1143000"/>
          </a:xfrm>
        </p:spPr>
        <p:txBody>
          <a:bodyPr/>
          <a:lstStyle>
            <a:lvl1pPr>
              <a:defRPr/>
            </a:lvl1pPr>
          </a:lstStyle>
          <a:p>
            <a:r>
              <a:rPr lang="de-DE" smtClean="0"/>
              <a:t>Titelmasterformat durch Klicken bearbeiten</a:t>
            </a:r>
            <a:endParaRPr lang="de-CH" dirty="0"/>
          </a:p>
        </p:txBody>
      </p:sp>
      <p:sp>
        <p:nvSpPr>
          <p:cNvPr id="3" name="Textplatzhalter 2"/>
          <p:cNvSpPr>
            <a:spLocks noGrp="1"/>
          </p:cNvSpPr>
          <p:nvPr>
            <p:ph type="body" idx="1"/>
          </p:nvPr>
        </p:nvSpPr>
        <p:spPr>
          <a:xfrm>
            <a:off x="1116000" y="1535113"/>
            <a:ext cx="36698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1116000" y="2174875"/>
            <a:ext cx="3669804" cy="3951288"/>
          </a:xfrm>
        </p:spPr>
        <p:txBody>
          <a:bodyPr/>
          <a:lstStyle>
            <a:lvl1pPr marL="342900" indent="-342900">
              <a:buClr>
                <a:srgbClr val="3366CC"/>
              </a:buClr>
              <a:buFont typeface="Arial Black" pitchFamily="34" charset="0"/>
              <a:buChar char="&gt;"/>
              <a:defRPr sz="2400"/>
            </a:lvl1pPr>
            <a:lvl2pPr marL="742950" indent="-285750">
              <a:buClr>
                <a:srgbClr val="3366CC"/>
              </a:buClr>
              <a:buFont typeface="Arial Black" panose="020B0A04020102020204" pitchFamily="34" charset="0"/>
              <a:buChar char="&gt;"/>
              <a:defRPr sz="2000"/>
            </a:lvl2pPr>
            <a:lvl3pPr marL="1143000" indent="-228600">
              <a:buClr>
                <a:srgbClr val="3366CC"/>
              </a:buClr>
              <a:buFont typeface="Arial Black" panose="020B0A04020102020204" pitchFamily="34" charset="0"/>
              <a:buChar char="&gt;"/>
              <a:defRPr sz="1800"/>
            </a:lvl3pPr>
            <a:lvl4pPr marL="1600200" indent="-228600">
              <a:buClr>
                <a:srgbClr val="3366CC"/>
              </a:buClr>
              <a:buFont typeface="Arial Black" panose="020B0A04020102020204" pitchFamily="34" charset="0"/>
              <a:buChar char="&gt;"/>
              <a:defRPr sz="1600"/>
            </a:lvl4pPr>
            <a:lvl5pPr marL="2057400" indent="-228600">
              <a:buClr>
                <a:srgbClr val="3366CC"/>
              </a:buClr>
              <a:buFont typeface="Arial Black" panose="020B0A04020102020204" pitchFamily="34" charset="0"/>
              <a:buChar char="&gt;"/>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5" name="Textplatzhalter 4"/>
          <p:cNvSpPr>
            <a:spLocks noGrp="1"/>
          </p:cNvSpPr>
          <p:nvPr>
            <p:ph type="body" sz="quarter" idx="3"/>
          </p:nvPr>
        </p:nvSpPr>
        <p:spPr>
          <a:xfrm>
            <a:off x="4922713" y="1535113"/>
            <a:ext cx="39251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922713" y="2174875"/>
            <a:ext cx="3925163" cy="3951288"/>
          </a:xfrm>
        </p:spPr>
        <p:txBody>
          <a:bodyPr/>
          <a:lstStyle>
            <a:lvl1pPr marL="342900" indent="-342900">
              <a:buClr>
                <a:srgbClr val="3366CC"/>
              </a:buClr>
              <a:buFont typeface="Arial Black" pitchFamily="34" charset="0"/>
              <a:buChar char="&gt;"/>
              <a:defRPr sz="2400"/>
            </a:lvl1pPr>
            <a:lvl2pPr marL="742950" indent="-285750">
              <a:buClr>
                <a:srgbClr val="3366CC"/>
              </a:buClr>
              <a:buFont typeface="Arial Black" panose="020B0A04020102020204" pitchFamily="34" charset="0"/>
              <a:buChar char="&gt;"/>
              <a:defRPr sz="2000"/>
            </a:lvl2pPr>
            <a:lvl3pPr marL="1143000" indent="-228600">
              <a:buClr>
                <a:srgbClr val="3366CC"/>
              </a:buClr>
              <a:buFont typeface="Arial Black" panose="020B0A04020102020204" pitchFamily="34" charset="0"/>
              <a:buChar char="&gt;"/>
              <a:defRPr sz="1800"/>
            </a:lvl3pPr>
            <a:lvl4pPr marL="1600200" indent="-228600">
              <a:buClr>
                <a:srgbClr val="3366CC"/>
              </a:buClr>
              <a:buFont typeface="Arial Black" panose="020B0A04020102020204" pitchFamily="34" charset="0"/>
              <a:buChar char="&gt;"/>
              <a:defRPr sz="1600"/>
            </a:lvl4pPr>
            <a:lvl5pPr marL="2057400" indent="-228600">
              <a:buClr>
                <a:srgbClr val="3366CC"/>
              </a:buClr>
              <a:buFont typeface="Arial Black" panose="020B0A04020102020204" pitchFamily="34" charset="0"/>
              <a:buChar char="&gt;"/>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7"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9096DAAE-5201-4851-A078-B746A73C245D}" type="slidenum">
              <a:rPr lang="de-CH"/>
              <a:pPr>
                <a:defRPr/>
              </a:pPr>
              <a:t>‹Nr.›</a:t>
            </a:fld>
            <a:endParaRPr lang="de-CH" dirty="0"/>
          </a:p>
        </p:txBody>
      </p:sp>
    </p:spTree>
    <p:extLst>
      <p:ext uri="{BB962C8B-B14F-4D97-AF65-F5344CB8AC3E}">
        <p14:creationId xmlns:p14="http://schemas.microsoft.com/office/powerpoint/2010/main" val="334905696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116000" y="115888"/>
            <a:ext cx="7632464" cy="1143000"/>
          </a:xfrm>
        </p:spPr>
        <p:txBody>
          <a:bodyPr/>
          <a:lstStyle/>
          <a:p>
            <a:r>
              <a:rPr lang="de-DE" smtClean="0"/>
              <a:t>Titelmasterformat durch Klicken bearbeiten</a:t>
            </a:r>
            <a:endParaRPr lang="de-CH" dirty="0"/>
          </a:p>
        </p:txBody>
      </p:sp>
      <p:sp>
        <p:nvSpPr>
          <p:cNvPr id="3"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C4437037-D307-400C-A605-9505A82D61E9}" type="slidenum">
              <a:rPr lang="de-CH"/>
              <a:pPr>
                <a:defRPr/>
              </a:pPr>
              <a:t>‹Nr.›</a:t>
            </a:fld>
            <a:endParaRPr lang="de-CH" dirty="0"/>
          </a:p>
        </p:txBody>
      </p:sp>
    </p:spTree>
    <p:extLst>
      <p:ext uri="{BB962C8B-B14F-4D97-AF65-F5344CB8AC3E}">
        <p14:creationId xmlns:p14="http://schemas.microsoft.com/office/powerpoint/2010/main" val="30207549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F649A600-ACEE-4E4C-AAD4-C13B0167E14E}" type="slidenum">
              <a:rPr lang="de-CH"/>
              <a:pPr>
                <a:defRPr/>
              </a:pPr>
              <a:t>‹Nr.›</a:t>
            </a:fld>
            <a:endParaRPr lang="de-CH" dirty="0"/>
          </a:p>
        </p:txBody>
      </p:sp>
    </p:spTree>
    <p:extLst>
      <p:ext uri="{BB962C8B-B14F-4D97-AF65-F5344CB8AC3E}">
        <p14:creationId xmlns:p14="http://schemas.microsoft.com/office/powerpoint/2010/main" val="44431294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16000" y="273050"/>
            <a:ext cx="2637929" cy="1162050"/>
          </a:xfrm>
        </p:spPr>
        <p:txBody>
          <a:bodyPr anchor="b"/>
          <a:lstStyle>
            <a:lvl1pPr algn="l">
              <a:defRPr sz="2000" b="1"/>
            </a:lvl1pPr>
          </a:lstStyle>
          <a:p>
            <a:r>
              <a:rPr lang="de-DE" smtClean="0"/>
              <a:t>Titelmasterformat durch Klicken bearbeiten</a:t>
            </a:r>
            <a:endParaRPr lang="de-CH" dirty="0"/>
          </a:p>
        </p:txBody>
      </p:sp>
      <p:sp>
        <p:nvSpPr>
          <p:cNvPr id="3" name="Inhaltsplatzhalter 2"/>
          <p:cNvSpPr>
            <a:spLocks noGrp="1"/>
          </p:cNvSpPr>
          <p:nvPr>
            <p:ph idx="1"/>
          </p:nvPr>
        </p:nvSpPr>
        <p:spPr>
          <a:xfrm>
            <a:off x="3923928" y="273050"/>
            <a:ext cx="4824536" cy="5853113"/>
          </a:xfrm>
        </p:spPr>
        <p:txBody>
          <a:bodyPr/>
          <a:lstStyle>
            <a:lvl1pPr marL="342900" indent="-342900">
              <a:buClr>
                <a:srgbClr val="3366CC"/>
              </a:buClr>
              <a:buFont typeface="Arial Black" pitchFamily="34" charset="0"/>
              <a:buChar char="&gt;"/>
              <a:defRPr sz="3200"/>
            </a:lvl1pPr>
            <a:lvl2pPr marL="742950" indent="-285750">
              <a:buClr>
                <a:srgbClr val="3366CC"/>
              </a:buClr>
              <a:buFont typeface="Arial Black" panose="020B0A04020102020204" pitchFamily="34" charset="0"/>
              <a:buChar char="&gt;"/>
              <a:defRPr sz="2800"/>
            </a:lvl2pPr>
            <a:lvl3pPr marL="1143000" indent="-228600">
              <a:buClr>
                <a:srgbClr val="3366CC"/>
              </a:buClr>
              <a:buFont typeface="Arial Black" panose="020B0A04020102020204" pitchFamily="34" charset="0"/>
              <a:buChar char="&gt;"/>
              <a:defRPr sz="2400"/>
            </a:lvl3pPr>
            <a:lvl4pPr marL="1600200" indent="-228600">
              <a:buClr>
                <a:srgbClr val="3366CC"/>
              </a:buClr>
              <a:buFont typeface="Arial Black" panose="020B0A04020102020204" pitchFamily="34" charset="0"/>
              <a:buChar char="&gt;"/>
              <a:defRPr sz="2000"/>
            </a:lvl4pPr>
            <a:lvl5pPr marL="2057400" indent="-228600">
              <a:buClr>
                <a:srgbClr val="3366CC"/>
              </a:buClr>
              <a:buFont typeface="Arial Black" panose="020B0A04020102020204" pitchFamily="34" charset="0"/>
              <a:buChar char="&gt;"/>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Textplatzhalter 3"/>
          <p:cNvSpPr>
            <a:spLocks noGrp="1"/>
          </p:cNvSpPr>
          <p:nvPr>
            <p:ph type="body" sz="half" idx="2"/>
          </p:nvPr>
        </p:nvSpPr>
        <p:spPr>
          <a:xfrm>
            <a:off x="1116000" y="1435100"/>
            <a:ext cx="26379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4B240964-85FD-4888-B7AD-9088C54923E1}" type="slidenum">
              <a:rPr lang="de-CH"/>
              <a:pPr>
                <a:defRPr/>
              </a:pPr>
              <a:t>‹Nr.›</a:t>
            </a:fld>
            <a:endParaRPr lang="de-CH" dirty="0"/>
          </a:p>
        </p:txBody>
      </p:sp>
    </p:spTree>
    <p:extLst>
      <p:ext uri="{BB962C8B-B14F-4D97-AF65-F5344CB8AC3E}">
        <p14:creationId xmlns:p14="http://schemas.microsoft.com/office/powerpoint/2010/main" val="383302030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73204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73204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CH" noProof="0" smtClean="0"/>
          </a:p>
        </p:txBody>
      </p:sp>
      <p:sp>
        <p:nvSpPr>
          <p:cNvPr id="4" name="Textplatzhalter 3"/>
          <p:cNvSpPr>
            <a:spLocks noGrp="1"/>
          </p:cNvSpPr>
          <p:nvPr>
            <p:ph type="body" sz="half" idx="2"/>
          </p:nvPr>
        </p:nvSpPr>
        <p:spPr>
          <a:xfrm>
            <a:off x="1792288" y="5367338"/>
            <a:ext cx="57320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xfrm>
            <a:off x="1116013" y="6381750"/>
            <a:ext cx="1270000" cy="339725"/>
          </a:xfrm>
          <a:prstGeom prst="rect">
            <a:avLst/>
          </a:prstGeom>
        </p:spPr>
        <p:txBody>
          <a:bodyPr/>
          <a:lstStyle>
            <a:lvl1pPr>
              <a:defRPr/>
            </a:lvl1pPr>
          </a:lstStyle>
          <a:p>
            <a:pPr>
              <a:defRPr/>
            </a:pPr>
            <a:fld id="{58D99F67-4C0A-477C-A9B0-71E468FDB395}" type="slidenum">
              <a:rPr lang="de-CH"/>
              <a:pPr>
                <a:defRPr/>
              </a:pPr>
              <a:t>‹Nr.›</a:t>
            </a:fld>
            <a:endParaRPr lang="de-CH" dirty="0"/>
          </a:p>
        </p:txBody>
      </p:sp>
    </p:spTree>
    <p:extLst>
      <p:ext uri="{BB962C8B-B14F-4D97-AF65-F5344CB8AC3E}">
        <p14:creationId xmlns:p14="http://schemas.microsoft.com/office/powerpoint/2010/main" val="30180412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w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uppieren 2"/>
          <p:cNvGrpSpPr/>
          <p:nvPr/>
        </p:nvGrpSpPr>
        <p:grpSpPr>
          <a:xfrm>
            <a:off x="1588" y="0"/>
            <a:ext cx="8713787" cy="6605612"/>
            <a:chOff x="1588" y="0"/>
            <a:chExt cx="8713787" cy="6605612"/>
          </a:xfrm>
          <a:solidFill>
            <a:srgbClr val="3366CC"/>
          </a:solidFill>
        </p:grpSpPr>
        <p:grpSp>
          <p:nvGrpSpPr>
            <p:cNvPr id="63" name="Gruppieren 47"/>
            <p:cNvGrpSpPr>
              <a:grpSpLocks/>
            </p:cNvGrpSpPr>
            <p:nvPr/>
          </p:nvGrpSpPr>
          <p:grpSpPr bwMode="auto">
            <a:xfrm>
              <a:off x="6454718" y="6378599"/>
              <a:ext cx="2260657" cy="227013"/>
              <a:chOff x="6454559" y="6369050"/>
              <a:chExt cx="2260601" cy="227013"/>
            </a:xfrm>
            <a:grpFill/>
          </p:grpSpPr>
          <p:sp>
            <p:nvSpPr>
              <p:cNvPr id="64" name="Freeform 59"/>
              <p:cNvSpPr>
                <a:spLocks noEditPoints="1"/>
              </p:cNvSpPr>
              <p:nvPr/>
            </p:nvSpPr>
            <p:spPr bwMode="auto">
              <a:xfrm>
                <a:off x="6454559" y="6373813"/>
                <a:ext cx="53975" cy="217488"/>
              </a:xfrm>
              <a:custGeom>
                <a:avLst/>
                <a:gdLst>
                  <a:gd name="T0" fmla="*/ 2924 w 240"/>
                  <a:gd name="T1" fmla="*/ 80019 h 954"/>
                  <a:gd name="T2" fmla="*/ 51051 w 240"/>
                  <a:gd name="T3" fmla="*/ 217488 h 954"/>
                  <a:gd name="T4" fmla="*/ 26988 w 240"/>
                  <a:gd name="T5" fmla="*/ 0 h 954"/>
                  <a:gd name="T6" fmla="*/ 21590 w 240"/>
                  <a:gd name="T7" fmla="*/ 456 h 954"/>
                  <a:gd name="T8" fmla="*/ 16417 w 240"/>
                  <a:gd name="T9" fmla="*/ 2052 h 954"/>
                  <a:gd name="T10" fmla="*/ 11919 w 240"/>
                  <a:gd name="T11" fmla="*/ 4559 h 954"/>
                  <a:gd name="T12" fmla="*/ 7871 w 240"/>
                  <a:gd name="T13" fmla="*/ 7979 h 954"/>
                  <a:gd name="T14" fmla="*/ 4723 w 240"/>
                  <a:gd name="T15" fmla="*/ 12083 h 954"/>
                  <a:gd name="T16" fmla="*/ 2024 w 240"/>
                  <a:gd name="T17" fmla="*/ 16642 h 954"/>
                  <a:gd name="T18" fmla="*/ 450 w 240"/>
                  <a:gd name="T19" fmla="*/ 21658 h 954"/>
                  <a:gd name="T20" fmla="*/ 0 w 240"/>
                  <a:gd name="T21" fmla="*/ 27357 h 954"/>
                  <a:gd name="T22" fmla="*/ 450 w 240"/>
                  <a:gd name="T23" fmla="*/ 32828 h 954"/>
                  <a:gd name="T24" fmla="*/ 2024 w 240"/>
                  <a:gd name="T25" fmla="*/ 37844 h 954"/>
                  <a:gd name="T26" fmla="*/ 4723 w 240"/>
                  <a:gd name="T27" fmla="*/ 42403 h 954"/>
                  <a:gd name="T28" fmla="*/ 7871 w 240"/>
                  <a:gd name="T29" fmla="*/ 46507 h 954"/>
                  <a:gd name="T30" fmla="*/ 11919 w 240"/>
                  <a:gd name="T31" fmla="*/ 49926 h 954"/>
                  <a:gd name="T32" fmla="*/ 16417 w 240"/>
                  <a:gd name="T33" fmla="*/ 52434 h 954"/>
                  <a:gd name="T34" fmla="*/ 21590 w 240"/>
                  <a:gd name="T35" fmla="*/ 54030 h 954"/>
                  <a:gd name="T36" fmla="*/ 26988 w 240"/>
                  <a:gd name="T37" fmla="*/ 54486 h 954"/>
                  <a:gd name="T38" fmla="*/ 32385 w 240"/>
                  <a:gd name="T39" fmla="*/ 54030 h 954"/>
                  <a:gd name="T40" fmla="*/ 37333 w 240"/>
                  <a:gd name="T41" fmla="*/ 52434 h 954"/>
                  <a:gd name="T42" fmla="*/ 42056 w 240"/>
                  <a:gd name="T43" fmla="*/ 49926 h 954"/>
                  <a:gd name="T44" fmla="*/ 45879 w 240"/>
                  <a:gd name="T45" fmla="*/ 46507 h 954"/>
                  <a:gd name="T46" fmla="*/ 49252 w 240"/>
                  <a:gd name="T47" fmla="*/ 42403 h 954"/>
                  <a:gd name="T48" fmla="*/ 51951 w 240"/>
                  <a:gd name="T49" fmla="*/ 37844 h 954"/>
                  <a:gd name="T50" fmla="*/ 53300 w 240"/>
                  <a:gd name="T51" fmla="*/ 32828 h 954"/>
                  <a:gd name="T52" fmla="*/ 53975 w 240"/>
                  <a:gd name="T53" fmla="*/ 27357 h 954"/>
                  <a:gd name="T54" fmla="*/ 53300 w 240"/>
                  <a:gd name="T55" fmla="*/ 21658 h 954"/>
                  <a:gd name="T56" fmla="*/ 51951 w 240"/>
                  <a:gd name="T57" fmla="*/ 16642 h 954"/>
                  <a:gd name="T58" fmla="*/ 49252 w 240"/>
                  <a:gd name="T59" fmla="*/ 12083 h 954"/>
                  <a:gd name="T60" fmla="*/ 45879 w 240"/>
                  <a:gd name="T61" fmla="*/ 7979 h 954"/>
                  <a:gd name="T62" fmla="*/ 42056 w 240"/>
                  <a:gd name="T63" fmla="*/ 4559 h 954"/>
                  <a:gd name="T64" fmla="*/ 37333 w 240"/>
                  <a:gd name="T65" fmla="*/ 2052 h 954"/>
                  <a:gd name="T66" fmla="*/ 32385 w 240"/>
                  <a:gd name="T67" fmla="*/ 456 h 954"/>
                  <a:gd name="T68" fmla="*/ 26988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3" y="351"/>
                    </a:lnTo>
                    <a:lnTo>
                      <a:pt x="13" y="954"/>
                    </a:lnTo>
                    <a:lnTo>
                      <a:pt x="227" y="954"/>
                    </a:lnTo>
                    <a:lnTo>
                      <a:pt x="227" y="351"/>
                    </a:lnTo>
                    <a:close/>
                    <a:moveTo>
                      <a:pt x="120" y="0"/>
                    </a:moveTo>
                    <a:lnTo>
                      <a:pt x="107" y="1"/>
                    </a:lnTo>
                    <a:lnTo>
                      <a:pt x="96" y="2"/>
                    </a:lnTo>
                    <a:lnTo>
                      <a:pt x="84" y="5"/>
                    </a:lnTo>
                    <a:lnTo>
                      <a:pt x="73" y="9"/>
                    </a:lnTo>
                    <a:lnTo>
                      <a:pt x="62" y="15"/>
                    </a:lnTo>
                    <a:lnTo>
                      <a:pt x="53" y="20"/>
                    </a:lnTo>
                    <a:lnTo>
                      <a:pt x="44" y="27"/>
                    </a:lnTo>
                    <a:lnTo>
                      <a:pt x="35" y="35"/>
                    </a:lnTo>
                    <a:lnTo>
                      <a:pt x="28" y="43"/>
                    </a:lnTo>
                    <a:lnTo>
                      <a:pt x="21" y="53"/>
                    </a:lnTo>
                    <a:lnTo>
                      <a:pt x="14" y="63"/>
                    </a:lnTo>
                    <a:lnTo>
                      <a:pt x="9" y="73"/>
                    </a:lnTo>
                    <a:lnTo>
                      <a:pt x="6" y="84"/>
                    </a:lnTo>
                    <a:lnTo>
                      <a:pt x="2" y="95"/>
                    </a:lnTo>
                    <a:lnTo>
                      <a:pt x="0" y="107"/>
                    </a:lnTo>
                    <a:lnTo>
                      <a:pt x="0" y="120"/>
                    </a:lnTo>
                    <a:lnTo>
                      <a:pt x="0" y="132"/>
                    </a:lnTo>
                    <a:lnTo>
                      <a:pt x="2" y="144"/>
                    </a:lnTo>
                    <a:lnTo>
                      <a:pt x="6" y="155"/>
                    </a:lnTo>
                    <a:lnTo>
                      <a:pt x="9" y="166"/>
                    </a:lnTo>
                    <a:lnTo>
                      <a:pt x="14" y="176"/>
                    </a:lnTo>
                    <a:lnTo>
                      <a:pt x="21" y="186"/>
                    </a:lnTo>
                    <a:lnTo>
                      <a:pt x="28" y="196"/>
                    </a:lnTo>
                    <a:lnTo>
                      <a:pt x="35" y="204"/>
                    </a:lnTo>
                    <a:lnTo>
                      <a:pt x="44" y="212"/>
                    </a:lnTo>
                    <a:lnTo>
                      <a:pt x="53" y="219"/>
                    </a:lnTo>
                    <a:lnTo>
                      <a:pt x="62" y="224"/>
                    </a:lnTo>
                    <a:lnTo>
                      <a:pt x="73" y="230"/>
                    </a:lnTo>
                    <a:lnTo>
                      <a:pt x="84" y="234"/>
                    </a:lnTo>
                    <a:lnTo>
                      <a:pt x="96" y="237"/>
                    </a:lnTo>
                    <a:lnTo>
                      <a:pt x="107" y="239"/>
                    </a:lnTo>
                    <a:lnTo>
                      <a:pt x="120" y="239"/>
                    </a:lnTo>
                    <a:lnTo>
                      <a:pt x="131" y="239"/>
                    </a:lnTo>
                    <a:lnTo>
                      <a:pt x="144" y="237"/>
                    </a:lnTo>
                    <a:lnTo>
                      <a:pt x="156" y="234"/>
                    </a:lnTo>
                    <a:lnTo>
                      <a:pt x="166" y="230"/>
                    </a:lnTo>
                    <a:lnTo>
                      <a:pt x="176" y="224"/>
                    </a:lnTo>
                    <a:lnTo>
                      <a:pt x="187" y="219"/>
                    </a:lnTo>
                    <a:lnTo>
                      <a:pt x="196" y="212"/>
                    </a:lnTo>
                    <a:lnTo>
                      <a:pt x="204" y="204"/>
                    </a:lnTo>
                    <a:lnTo>
                      <a:pt x="212" y="196"/>
                    </a:lnTo>
                    <a:lnTo>
                      <a:pt x="219" y="186"/>
                    </a:lnTo>
                    <a:lnTo>
                      <a:pt x="225" y="176"/>
                    </a:lnTo>
                    <a:lnTo>
                      <a:pt x="231" y="166"/>
                    </a:lnTo>
                    <a:lnTo>
                      <a:pt x="234" y="155"/>
                    </a:lnTo>
                    <a:lnTo>
                      <a:pt x="237" y="144"/>
                    </a:lnTo>
                    <a:lnTo>
                      <a:pt x="239" y="132"/>
                    </a:lnTo>
                    <a:lnTo>
                      <a:pt x="240" y="120"/>
                    </a:lnTo>
                    <a:lnTo>
                      <a:pt x="239" y="107"/>
                    </a:lnTo>
                    <a:lnTo>
                      <a:pt x="237" y="95"/>
                    </a:lnTo>
                    <a:lnTo>
                      <a:pt x="234" y="84"/>
                    </a:lnTo>
                    <a:lnTo>
                      <a:pt x="231" y="73"/>
                    </a:lnTo>
                    <a:lnTo>
                      <a:pt x="225" y="63"/>
                    </a:lnTo>
                    <a:lnTo>
                      <a:pt x="219" y="53"/>
                    </a:lnTo>
                    <a:lnTo>
                      <a:pt x="212" y="43"/>
                    </a:lnTo>
                    <a:lnTo>
                      <a:pt x="204" y="35"/>
                    </a:lnTo>
                    <a:lnTo>
                      <a:pt x="196" y="27"/>
                    </a:lnTo>
                    <a:lnTo>
                      <a:pt x="187" y="20"/>
                    </a:lnTo>
                    <a:lnTo>
                      <a:pt x="176" y="15"/>
                    </a:lnTo>
                    <a:lnTo>
                      <a:pt x="166" y="9"/>
                    </a:lnTo>
                    <a:lnTo>
                      <a:pt x="156"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5" name="Freeform 60"/>
              <p:cNvSpPr>
                <a:spLocks/>
              </p:cNvSpPr>
              <p:nvPr/>
            </p:nvSpPr>
            <p:spPr bwMode="auto">
              <a:xfrm>
                <a:off x="6537109" y="6450013"/>
                <a:ext cx="231775" cy="141288"/>
              </a:xfrm>
              <a:custGeom>
                <a:avLst/>
                <a:gdLst>
                  <a:gd name="T0" fmla="*/ 0 w 1022"/>
                  <a:gd name="T1" fmla="*/ 141288 h 622"/>
                  <a:gd name="T2" fmla="*/ 48532 w 1022"/>
                  <a:gd name="T3" fmla="*/ 69963 h 622"/>
                  <a:gd name="T4" fmla="*/ 49666 w 1022"/>
                  <a:gd name="T5" fmla="*/ 57015 h 622"/>
                  <a:gd name="T6" fmla="*/ 52161 w 1022"/>
                  <a:gd name="T7" fmla="*/ 48156 h 622"/>
                  <a:gd name="T8" fmla="*/ 57377 w 1022"/>
                  <a:gd name="T9" fmla="*/ 41342 h 622"/>
                  <a:gd name="T10" fmla="*/ 61459 w 1022"/>
                  <a:gd name="T11" fmla="*/ 38843 h 622"/>
                  <a:gd name="T12" fmla="*/ 66448 w 1022"/>
                  <a:gd name="T13" fmla="*/ 37707 h 622"/>
                  <a:gd name="T14" fmla="*/ 72118 w 1022"/>
                  <a:gd name="T15" fmla="*/ 37707 h 622"/>
                  <a:gd name="T16" fmla="*/ 77334 w 1022"/>
                  <a:gd name="T17" fmla="*/ 38389 h 622"/>
                  <a:gd name="T18" fmla="*/ 81189 w 1022"/>
                  <a:gd name="T19" fmla="*/ 40433 h 622"/>
                  <a:gd name="T20" fmla="*/ 86405 w 1022"/>
                  <a:gd name="T21" fmla="*/ 45657 h 622"/>
                  <a:gd name="T22" fmla="*/ 89807 w 1022"/>
                  <a:gd name="T23" fmla="*/ 53835 h 622"/>
                  <a:gd name="T24" fmla="*/ 91395 w 1022"/>
                  <a:gd name="T25" fmla="*/ 63602 h 622"/>
                  <a:gd name="T26" fmla="*/ 91621 w 1022"/>
                  <a:gd name="T27" fmla="*/ 141288 h 622"/>
                  <a:gd name="T28" fmla="*/ 140380 w 1022"/>
                  <a:gd name="T29" fmla="*/ 69508 h 622"/>
                  <a:gd name="T30" fmla="*/ 141741 w 1022"/>
                  <a:gd name="T31" fmla="*/ 57015 h 622"/>
                  <a:gd name="T32" fmla="*/ 144689 w 1022"/>
                  <a:gd name="T33" fmla="*/ 48383 h 622"/>
                  <a:gd name="T34" fmla="*/ 150359 w 1022"/>
                  <a:gd name="T35" fmla="*/ 42023 h 622"/>
                  <a:gd name="T36" fmla="*/ 159430 w 1022"/>
                  <a:gd name="T37" fmla="*/ 38616 h 622"/>
                  <a:gd name="T38" fmla="*/ 166914 w 1022"/>
                  <a:gd name="T39" fmla="*/ 38616 h 622"/>
                  <a:gd name="T40" fmla="*/ 171450 w 1022"/>
                  <a:gd name="T41" fmla="*/ 40206 h 622"/>
                  <a:gd name="T42" fmla="*/ 175079 w 1022"/>
                  <a:gd name="T43" fmla="*/ 42250 h 622"/>
                  <a:gd name="T44" fmla="*/ 180068 w 1022"/>
                  <a:gd name="T45" fmla="*/ 49065 h 622"/>
                  <a:gd name="T46" fmla="*/ 182336 w 1022"/>
                  <a:gd name="T47" fmla="*/ 57696 h 622"/>
                  <a:gd name="T48" fmla="*/ 183470 w 1022"/>
                  <a:gd name="T49" fmla="*/ 70417 h 622"/>
                  <a:gd name="T50" fmla="*/ 231775 w 1022"/>
                  <a:gd name="T51" fmla="*/ 141288 h 622"/>
                  <a:gd name="T52" fmla="*/ 231321 w 1022"/>
                  <a:gd name="T53" fmla="*/ 42704 h 622"/>
                  <a:gd name="T54" fmla="*/ 228146 w 1022"/>
                  <a:gd name="T55" fmla="*/ 27485 h 622"/>
                  <a:gd name="T56" fmla="*/ 221570 w 1022"/>
                  <a:gd name="T57" fmla="*/ 15219 h 622"/>
                  <a:gd name="T58" fmla="*/ 217034 w 1022"/>
                  <a:gd name="T59" fmla="*/ 10222 h 622"/>
                  <a:gd name="T60" fmla="*/ 211364 w 1022"/>
                  <a:gd name="T61" fmla="*/ 5906 h 622"/>
                  <a:gd name="T62" fmla="*/ 205014 w 1022"/>
                  <a:gd name="T63" fmla="*/ 2726 h 622"/>
                  <a:gd name="T64" fmla="*/ 197304 w 1022"/>
                  <a:gd name="T65" fmla="*/ 909 h 622"/>
                  <a:gd name="T66" fmla="*/ 188459 w 1022"/>
                  <a:gd name="T67" fmla="*/ 0 h 622"/>
                  <a:gd name="T68" fmla="*/ 178254 w 1022"/>
                  <a:gd name="T69" fmla="*/ 227 h 622"/>
                  <a:gd name="T70" fmla="*/ 168048 w 1022"/>
                  <a:gd name="T71" fmla="*/ 2499 h 622"/>
                  <a:gd name="T72" fmla="*/ 158523 w 1022"/>
                  <a:gd name="T73" fmla="*/ 6360 h 622"/>
                  <a:gd name="T74" fmla="*/ 149905 w 1022"/>
                  <a:gd name="T75" fmla="*/ 12266 h 622"/>
                  <a:gd name="T76" fmla="*/ 142648 w 1022"/>
                  <a:gd name="T77" fmla="*/ 19989 h 622"/>
                  <a:gd name="T78" fmla="*/ 136979 w 1022"/>
                  <a:gd name="T79" fmla="*/ 22715 h 622"/>
                  <a:gd name="T80" fmla="*/ 130175 w 1022"/>
                  <a:gd name="T81" fmla="*/ 14311 h 622"/>
                  <a:gd name="T82" fmla="*/ 122011 w 1022"/>
                  <a:gd name="T83" fmla="*/ 7723 h 622"/>
                  <a:gd name="T84" fmla="*/ 113166 w 1022"/>
                  <a:gd name="T85" fmla="*/ 3407 h 622"/>
                  <a:gd name="T86" fmla="*/ 102961 w 1022"/>
                  <a:gd name="T87" fmla="*/ 681 h 622"/>
                  <a:gd name="T88" fmla="*/ 92302 w 1022"/>
                  <a:gd name="T89" fmla="*/ 0 h 622"/>
                  <a:gd name="T90" fmla="*/ 82550 w 1022"/>
                  <a:gd name="T91" fmla="*/ 454 h 622"/>
                  <a:gd name="T92" fmla="*/ 73932 w 1022"/>
                  <a:gd name="T93" fmla="*/ 2499 h 622"/>
                  <a:gd name="T94" fmla="*/ 65541 w 1022"/>
                  <a:gd name="T95" fmla="*/ 6133 h 622"/>
                  <a:gd name="T96" fmla="*/ 58284 w 1022"/>
                  <a:gd name="T97" fmla="*/ 11812 h 622"/>
                  <a:gd name="T98" fmla="*/ 51254 w 1022"/>
                  <a:gd name="T99" fmla="*/ 18854 h 622"/>
                  <a:gd name="T100" fmla="*/ 48532 w 1022"/>
                  <a:gd name="T101" fmla="*/ 4316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22" h="622">
                    <a:moveTo>
                      <a:pt x="214" y="19"/>
                    </a:moveTo>
                    <a:lnTo>
                      <a:pt x="0" y="19"/>
                    </a:lnTo>
                    <a:lnTo>
                      <a:pt x="0" y="622"/>
                    </a:lnTo>
                    <a:lnTo>
                      <a:pt x="214" y="622"/>
                    </a:lnTo>
                    <a:lnTo>
                      <a:pt x="214" y="334"/>
                    </a:lnTo>
                    <a:lnTo>
                      <a:pt x="214" y="308"/>
                    </a:lnTo>
                    <a:lnTo>
                      <a:pt x="215" y="280"/>
                    </a:lnTo>
                    <a:lnTo>
                      <a:pt x="216" y="265"/>
                    </a:lnTo>
                    <a:lnTo>
                      <a:pt x="219" y="251"/>
                    </a:lnTo>
                    <a:lnTo>
                      <a:pt x="222" y="237"/>
                    </a:lnTo>
                    <a:lnTo>
                      <a:pt x="226" y="224"/>
                    </a:lnTo>
                    <a:lnTo>
                      <a:pt x="230" y="212"/>
                    </a:lnTo>
                    <a:lnTo>
                      <a:pt x="237" y="201"/>
                    </a:lnTo>
                    <a:lnTo>
                      <a:pt x="244" y="191"/>
                    </a:lnTo>
                    <a:lnTo>
                      <a:pt x="253" y="182"/>
                    </a:lnTo>
                    <a:lnTo>
                      <a:pt x="259" y="178"/>
                    </a:lnTo>
                    <a:lnTo>
                      <a:pt x="265" y="175"/>
                    </a:lnTo>
                    <a:lnTo>
                      <a:pt x="271" y="171"/>
                    </a:lnTo>
                    <a:lnTo>
                      <a:pt x="278" y="169"/>
                    </a:lnTo>
                    <a:lnTo>
                      <a:pt x="284" y="168"/>
                    </a:lnTo>
                    <a:lnTo>
                      <a:pt x="293" y="166"/>
                    </a:lnTo>
                    <a:lnTo>
                      <a:pt x="301" y="166"/>
                    </a:lnTo>
                    <a:lnTo>
                      <a:pt x="309" y="165"/>
                    </a:lnTo>
                    <a:lnTo>
                      <a:pt x="318" y="166"/>
                    </a:lnTo>
                    <a:lnTo>
                      <a:pt x="326" y="166"/>
                    </a:lnTo>
                    <a:lnTo>
                      <a:pt x="333" y="168"/>
                    </a:lnTo>
                    <a:lnTo>
                      <a:pt x="341" y="169"/>
                    </a:lnTo>
                    <a:lnTo>
                      <a:pt x="347" y="171"/>
                    </a:lnTo>
                    <a:lnTo>
                      <a:pt x="354" y="175"/>
                    </a:lnTo>
                    <a:lnTo>
                      <a:pt x="358" y="178"/>
                    </a:lnTo>
                    <a:lnTo>
                      <a:pt x="364" y="182"/>
                    </a:lnTo>
                    <a:lnTo>
                      <a:pt x="373" y="191"/>
                    </a:lnTo>
                    <a:lnTo>
                      <a:pt x="381" y="201"/>
                    </a:lnTo>
                    <a:lnTo>
                      <a:pt x="387" y="212"/>
                    </a:lnTo>
                    <a:lnTo>
                      <a:pt x="393" y="224"/>
                    </a:lnTo>
                    <a:lnTo>
                      <a:pt x="396" y="237"/>
                    </a:lnTo>
                    <a:lnTo>
                      <a:pt x="400" y="251"/>
                    </a:lnTo>
                    <a:lnTo>
                      <a:pt x="401" y="265"/>
                    </a:lnTo>
                    <a:lnTo>
                      <a:pt x="403" y="280"/>
                    </a:lnTo>
                    <a:lnTo>
                      <a:pt x="404" y="308"/>
                    </a:lnTo>
                    <a:lnTo>
                      <a:pt x="404" y="334"/>
                    </a:lnTo>
                    <a:lnTo>
                      <a:pt x="404" y="622"/>
                    </a:lnTo>
                    <a:lnTo>
                      <a:pt x="618" y="622"/>
                    </a:lnTo>
                    <a:lnTo>
                      <a:pt x="618" y="334"/>
                    </a:lnTo>
                    <a:lnTo>
                      <a:pt x="619" y="306"/>
                    </a:lnTo>
                    <a:lnTo>
                      <a:pt x="620" y="279"/>
                    </a:lnTo>
                    <a:lnTo>
                      <a:pt x="622" y="265"/>
                    </a:lnTo>
                    <a:lnTo>
                      <a:pt x="625" y="251"/>
                    </a:lnTo>
                    <a:lnTo>
                      <a:pt x="628" y="237"/>
                    </a:lnTo>
                    <a:lnTo>
                      <a:pt x="633" y="226"/>
                    </a:lnTo>
                    <a:lnTo>
                      <a:pt x="638" y="213"/>
                    </a:lnTo>
                    <a:lnTo>
                      <a:pt x="644" y="203"/>
                    </a:lnTo>
                    <a:lnTo>
                      <a:pt x="653" y="193"/>
                    </a:lnTo>
                    <a:lnTo>
                      <a:pt x="663" y="185"/>
                    </a:lnTo>
                    <a:lnTo>
                      <a:pt x="674" y="178"/>
                    </a:lnTo>
                    <a:lnTo>
                      <a:pt x="688" y="174"/>
                    </a:lnTo>
                    <a:lnTo>
                      <a:pt x="703" y="170"/>
                    </a:lnTo>
                    <a:lnTo>
                      <a:pt x="720" y="169"/>
                    </a:lnTo>
                    <a:lnTo>
                      <a:pt x="728" y="170"/>
                    </a:lnTo>
                    <a:lnTo>
                      <a:pt x="736" y="170"/>
                    </a:lnTo>
                    <a:lnTo>
                      <a:pt x="743" y="173"/>
                    </a:lnTo>
                    <a:lnTo>
                      <a:pt x="750" y="174"/>
                    </a:lnTo>
                    <a:lnTo>
                      <a:pt x="756" y="177"/>
                    </a:lnTo>
                    <a:lnTo>
                      <a:pt x="762" y="180"/>
                    </a:lnTo>
                    <a:lnTo>
                      <a:pt x="767" y="183"/>
                    </a:lnTo>
                    <a:lnTo>
                      <a:pt x="772" y="186"/>
                    </a:lnTo>
                    <a:lnTo>
                      <a:pt x="781" y="196"/>
                    </a:lnTo>
                    <a:lnTo>
                      <a:pt x="788" y="205"/>
                    </a:lnTo>
                    <a:lnTo>
                      <a:pt x="794" y="216"/>
                    </a:lnTo>
                    <a:lnTo>
                      <a:pt x="799" y="229"/>
                    </a:lnTo>
                    <a:lnTo>
                      <a:pt x="802" y="242"/>
                    </a:lnTo>
                    <a:lnTo>
                      <a:pt x="804" y="254"/>
                    </a:lnTo>
                    <a:lnTo>
                      <a:pt x="807" y="268"/>
                    </a:lnTo>
                    <a:lnTo>
                      <a:pt x="808" y="282"/>
                    </a:lnTo>
                    <a:lnTo>
                      <a:pt x="809" y="310"/>
                    </a:lnTo>
                    <a:lnTo>
                      <a:pt x="809" y="334"/>
                    </a:lnTo>
                    <a:lnTo>
                      <a:pt x="809" y="622"/>
                    </a:lnTo>
                    <a:lnTo>
                      <a:pt x="1022" y="622"/>
                    </a:lnTo>
                    <a:lnTo>
                      <a:pt x="1022" y="238"/>
                    </a:lnTo>
                    <a:lnTo>
                      <a:pt x="1022" y="212"/>
                    </a:lnTo>
                    <a:lnTo>
                      <a:pt x="1020" y="188"/>
                    </a:lnTo>
                    <a:lnTo>
                      <a:pt x="1016" y="165"/>
                    </a:lnTo>
                    <a:lnTo>
                      <a:pt x="1012" y="143"/>
                    </a:lnTo>
                    <a:lnTo>
                      <a:pt x="1006" y="121"/>
                    </a:lnTo>
                    <a:lnTo>
                      <a:pt x="998" y="101"/>
                    </a:lnTo>
                    <a:lnTo>
                      <a:pt x="989" y="83"/>
                    </a:lnTo>
                    <a:lnTo>
                      <a:pt x="977" y="67"/>
                    </a:lnTo>
                    <a:lnTo>
                      <a:pt x="970" y="58"/>
                    </a:lnTo>
                    <a:lnTo>
                      <a:pt x="963" y="52"/>
                    </a:lnTo>
                    <a:lnTo>
                      <a:pt x="957" y="45"/>
                    </a:lnTo>
                    <a:lnTo>
                      <a:pt x="950" y="38"/>
                    </a:lnTo>
                    <a:lnTo>
                      <a:pt x="940" y="32"/>
                    </a:lnTo>
                    <a:lnTo>
                      <a:pt x="932" y="26"/>
                    </a:lnTo>
                    <a:lnTo>
                      <a:pt x="923" y="22"/>
                    </a:lnTo>
                    <a:lnTo>
                      <a:pt x="914" y="17"/>
                    </a:lnTo>
                    <a:lnTo>
                      <a:pt x="904" y="12"/>
                    </a:lnTo>
                    <a:lnTo>
                      <a:pt x="893" y="9"/>
                    </a:lnTo>
                    <a:lnTo>
                      <a:pt x="882" y="7"/>
                    </a:lnTo>
                    <a:lnTo>
                      <a:pt x="870" y="4"/>
                    </a:lnTo>
                    <a:lnTo>
                      <a:pt x="857" y="2"/>
                    </a:lnTo>
                    <a:lnTo>
                      <a:pt x="845" y="1"/>
                    </a:lnTo>
                    <a:lnTo>
                      <a:pt x="831" y="0"/>
                    </a:lnTo>
                    <a:lnTo>
                      <a:pt x="817" y="0"/>
                    </a:lnTo>
                    <a:lnTo>
                      <a:pt x="801" y="0"/>
                    </a:lnTo>
                    <a:lnTo>
                      <a:pt x="786" y="1"/>
                    </a:lnTo>
                    <a:lnTo>
                      <a:pt x="771" y="3"/>
                    </a:lnTo>
                    <a:lnTo>
                      <a:pt x="756" y="7"/>
                    </a:lnTo>
                    <a:lnTo>
                      <a:pt x="741" y="11"/>
                    </a:lnTo>
                    <a:lnTo>
                      <a:pt x="727" y="16"/>
                    </a:lnTo>
                    <a:lnTo>
                      <a:pt x="713" y="22"/>
                    </a:lnTo>
                    <a:lnTo>
                      <a:pt x="699" y="28"/>
                    </a:lnTo>
                    <a:lnTo>
                      <a:pt x="686" y="37"/>
                    </a:lnTo>
                    <a:lnTo>
                      <a:pt x="673" y="45"/>
                    </a:lnTo>
                    <a:lnTo>
                      <a:pt x="661" y="54"/>
                    </a:lnTo>
                    <a:lnTo>
                      <a:pt x="650" y="64"/>
                    </a:lnTo>
                    <a:lnTo>
                      <a:pt x="640" y="76"/>
                    </a:lnTo>
                    <a:lnTo>
                      <a:pt x="629" y="88"/>
                    </a:lnTo>
                    <a:lnTo>
                      <a:pt x="620" y="101"/>
                    </a:lnTo>
                    <a:lnTo>
                      <a:pt x="612" y="115"/>
                    </a:lnTo>
                    <a:lnTo>
                      <a:pt x="604" y="100"/>
                    </a:lnTo>
                    <a:lnTo>
                      <a:pt x="595" y="86"/>
                    </a:lnTo>
                    <a:lnTo>
                      <a:pt x="584" y="75"/>
                    </a:lnTo>
                    <a:lnTo>
                      <a:pt x="574" y="63"/>
                    </a:lnTo>
                    <a:lnTo>
                      <a:pt x="562" y="53"/>
                    </a:lnTo>
                    <a:lnTo>
                      <a:pt x="551" y="42"/>
                    </a:lnTo>
                    <a:lnTo>
                      <a:pt x="538" y="34"/>
                    </a:lnTo>
                    <a:lnTo>
                      <a:pt x="525" y="27"/>
                    </a:lnTo>
                    <a:lnTo>
                      <a:pt x="513" y="20"/>
                    </a:lnTo>
                    <a:lnTo>
                      <a:pt x="499" y="15"/>
                    </a:lnTo>
                    <a:lnTo>
                      <a:pt x="484" y="10"/>
                    </a:lnTo>
                    <a:lnTo>
                      <a:pt x="469" y="5"/>
                    </a:lnTo>
                    <a:lnTo>
                      <a:pt x="454" y="3"/>
                    </a:lnTo>
                    <a:lnTo>
                      <a:pt x="439" y="1"/>
                    </a:lnTo>
                    <a:lnTo>
                      <a:pt x="423" y="0"/>
                    </a:lnTo>
                    <a:lnTo>
                      <a:pt x="407" y="0"/>
                    </a:lnTo>
                    <a:lnTo>
                      <a:pt x="392" y="0"/>
                    </a:lnTo>
                    <a:lnTo>
                      <a:pt x="378" y="1"/>
                    </a:lnTo>
                    <a:lnTo>
                      <a:pt x="364" y="2"/>
                    </a:lnTo>
                    <a:lnTo>
                      <a:pt x="351" y="4"/>
                    </a:lnTo>
                    <a:lnTo>
                      <a:pt x="339" y="8"/>
                    </a:lnTo>
                    <a:lnTo>
                      <a:pt x="326" y="11"/>
                    </a:lnTo>
                    <a:lnTo>
                      <a:pt x="313" y="16"/>
                    </a:lnTo>
                    <a:lnTo>
                      <a:pt x="301" y="22"/>
                    </a:lnTo>
                    <a:lnTo>
                      <a:pt x="289" y="27"/>
                    </a:lnTo>
                    <a:lnTo>
                      <a:pt x="278" y="35"/>
                    </a:lnTo>
                    <a:lnTo>
                      <a:pt x="267" y="42"/>
                    </a:lnTo>
                    <a:lnTo>
                      <a:pt x="257" y="52"/>
                    </a:lnTo>
                    <a:lnTo>
                      <a:pt x="245" y="61"/>
                    </a:lnTo>
                    <a:lnTo>
                      <a:pt x="236" y="71"/>
                    </a:lnTo>
                    <a:lnTo>
                      <a:pt x="226" y="83"/>
                    </a:lnTo>
                    <a:lnTo>
                      <a:pt x="216" y="94"/>
                    </a:lnTo>
                    <a:lnTo>
                      <a:pt x="214" y="94"/>
                    </a:lnTo>
                    <a:lnTo>
                      <a:pt x="21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6" name="Freeform 61"/>
              <p:cNvSpPr>
                <a:spLocks/>
              </p:cNvSpPr>
              <p:nvPr/>
            </p:nvSpPr>
            <p:spPr bwMode="auto">
              <a:xfrm>
                <a:off x="6800634" y="6450013"/>
                <a:ext cx="231775" cy="141288"/>
              </a:xfrm>
              <a:custGeom>
                <a:avLst/>
                <a:gdLst>
                  <a:gd name="T0" fmla="*/ 0 w 1022"/>
                  <a:gd name="T1" fmla="*/ 141288 h 622"/>
                  <a:gd name="T2" fmla="*/ 48305 w 1022"/>
                  <a:gd name="T3" fmla="*/ 69963 h 622"/>
                  <a:gd name="T4" fmla="*/ 49666 w 1022"/>
                  <a:gd name="T5" fmla="*/ 57015 h 622"/>
                  <a:gd name="T6" fmla="*/ 52161 w 1022"/>
                  <a:gd name="T7" fmla="*/ 48156 h 622"/>
                  <a:gd name="T8" fmla="*/ 57604 w 1022"/>
                  <a:gd name="T9" fmla="*/ 41342 h 622"/>
                  <a:gd name="T10" fmla="*/ 61459 w 1022"/>
                  <a:gd name="T11" fmla="*/ 38843 h 622"/>
                  <a:gd name="T12" fmla="*/ 66221 w 1022"/>
                  <a:gd name="T13" fmla="*/ 37707 h 622"/>
                  <a:gd name="T14" fmla="*/ 71891 w 1022"/>
                  <a:gd name="T15" fmla="*/ 37707 h 622"/>
                  <a:gd name="T16" fmla="*/ 77107 w 1022"/>
                  <a:gd name="T17" fmla="*/ 38389 h 622"/>
                  <a:gd name="T18" fmla="*/ 81189 w 1022"/>
                  <a:gd name="T19" fmla="*/ 40433 h 622"/>
                  <a:gd name="T20" fmla="*/ 86179 w 1022"/>
                  <a:gd name="T21" fmla="*/ 45657 h 622"/>
                  <a:gd name="T22" fmla="*/ 89807 w 1022"/>
                  <a:gd name="T23" fmla="*/ 53835 h 622"/>
                  <a:gd name="T24" fmla="*/ 91168 w 1022"/>
                  <a:gd name="T25" fmla="*/ 63602 h 622"/>
                  <a:gd name="T26" fmla="*/ 91395 w 1022"/>
                  <a:gd name="T27" fmla="*/ 141288 h 622"/>
                  <a:gd name="T28" fmla="*/ 140154 w 1022"/>
                  <a:gd name="T29" fmla="*/ 69508 h 622"/>
                  <a:gd name="T30" fmla="*/ 141741 w 1022"/>
                  <a:gd name="T31" fmla="*/ 57015 h 622"/>
                  <a:gd name="T32" fmla="*/ 144463 w 1022"/>
                  <a:gd name="T33" fmla="*/ 48383 h 622"/>
                  <a:gd name="T34" fmla="*/ 150359 w 1022"/>
                  <a:gd name="T35" fmla="*/ 42023 h 622"/>
                  <a:gd name="T36" fmla="*/ 159430 w 1022"/>
                  <a:gd name="T37" fmla="*/ 38616 h 622"/>
                  <a:gd name="T38" fmla="*/ 167141 w 1022"/>
                  <a:gd name="T39" fmla="*/ 38616 h 622"/>
                  <a:gd name="T40" fmla="*/ 171450 w 1022"/>
                  <a:gd name="T41" fmla="*/ 40206 h 622"/>
                  <a:gd name="T42" fmla="*/ 175079 w 1022"/>
                  <a:gd name="T43" fmla="*/ 42250 h 622"/>
                  <a:gd name="T44" fmla="*/ 180068 w 1022"/>
                  <a:gd name="T45" fmla="*/ 49065 h 622"/>
                  <a:gd name="T46" fmla="*/ 182563 w 1022"/>
                  <a:gd name="T47" fmla="*/ 57696 h 622"/>
                  <a:gd name="T48" fmla="*/ 183243 w 1022"/>
                  <a:gd name="T49" fmla="*/ 70417 h 622"/>
                  <a:gd name="T50" fmla="*/ 231775 w 1022"/>
                  <a:gd name="T51" fmla="*/ 141288 h 622"/>
                  <a:gd name="T52" fmla="*/ 231321 w 1022"/>
                  <a:gd name="T53" fmla="*/ 42704 h 622"/>
                  <a:gd name="T54" fmla="*/ 227920 w 1022"/>
                  <a:gd name="T55" fmla="*/ 27485 h 622"/>
                  <a:gd name="T56" fmla="*/ 221343 w 1022"/>
                  <a:gd name="T57" fmla="*/ 15219 h 622"/>
                  <a:gd name="T58" fmla="*/ 217034 w 1022"/>
                  <a:gd name="T59" fmla="*/ 10222 h 622"/>
                  <a:gd name="T60" fmla="*/ 211591 w 1022"/>
                  <a:gd name="T61" fmla="*/ 5906 h 622"/>
                  <a:gd name="T62" fmla="*/ 204788 w 1022"/>
                  <a:gd name="T63" fmla="*/ 2726 h 622"/>
                  <a:gd name="T64" fmla="*/ 197077 w 1022"/>
                  <a:gd name="T65" fmla="*/ 909 h 622"/>
                  <a:gd name="T66" fmla="*/ 188459 w 1022"/>
                  <a:gd name="T67" fmla="*/ 0 h 622"/>
                  <a:gd name="T68" fmla="*/ 178254 w 1022"/>
                  <a:gd name="T69" fmla="*/ 227 h 622"/>
                  <a:gd name="T70" fmla="*/ 168048 w 1022"/>
                  <a:gd name="T71" fmla="*/ 2499 h 622"/>
                  <a:gd name="T72" fmla="*/ 158296 w 1022"/>
                  <a:gd name="T73" fmla="*/ 6360 h 622"/>
                  <a:gd name="T74" fmla="*/ 150132 w 1022"/>
                  <a:gd name="T75" fmla="*/ 12266 h 622"/>
                  <a:gd name="T76" fmla="*/ 142648 w 1022"/>
                  <a:gd name="T77" fmla="*/ 19989 h 622"/>
                  <a:gd name="T78" fmla="*/ 136979 w 1022"/>
                  <a:gd name="T79" fmla="*/ 22715 h 622"/>
                  <a:gd name="T80" fmla="*/ 130175 w 1022"/>
                  <a:gd name="T81" fmla="*/ 14311 h 622"/>
                  <a:gd name="T82" fmla="*/ 122011 w 1022"/>
                  <a:gd name="T83" fmla="*/ 7723 h 622"/>
                  <a:gd name="T84" fmla="*/ 112939 w 1022"/>
                  <a:gd name="T85" fmla="*/ 3407 h 622"/>
                  <a:gd name="T86" fmla="*/ 102961 w 1022"/>
                  <a:gd name="T87" fmla="*/ 681 h 622"/>
                  <a:gd name="T88" fmla="*/ 92302 w 1022"/>
                  <a:gd name="T89" fmla="*/ 0 h 622"/>
                  <a:gd name="T90" fmla="*/ 82550 w 1022"/>
                  <a:gd name="T91" fmla="*/ 454 h 622"/>
                  <a:gd name="T92" fmla="*/ 73705 w 1022"/>
                  <a:gd name="T93" fmla="*/ 2499 h 622"/>
                  <a:gd name="T94" fmla="*/ 65541 w 1022"/>
                  <a:gd name="T95" fmla="*/ 6133 h 622"/>
                  <a:gd name="T96" fmla="*/ 58057 w 1022"/>
                  <a:gd name="T97" fmla="*/ 11812 h 622"/>
                  <a:gd name="T98" fmla="*/ 51254 w 1022"/>
                  <a:gd name="T99" fmla="*/ 18854 h 622"/>
                  <a:gd name="T100" fmla="*/ 48305 w 1022"/>
                  <a:gd name="T101" fmla="*/ 4316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22" h="622">
                    <a:moveTo>
                      <a:pt x="213" y="19"/>
                    </a:moveTo>
                    <a:lnTo>
                      <a:pt x="0" y="19"/>
                    </a:lnTo>
                    <a:lnTo>
                      <a:pt x="0" y="622"/>
                    </a:lnTo>
                    <a:lnTo>
                      <a:pt x="213" y="622"/>
                    </a:lnTo>
                    <a:lnTo>
                      <a:pt x="213" y="334"/>
                    </a:lnTo>
                    <a:lnTo>
                      <a:pt x="213" y="308"/>
                    </a:lnTo>
                    <a:lnTo>
                      <a:pt x="215" y="280"/>
                    </a:lnTo>
                    <a:lnTo>
                      <a:pt x="217" y="265"/>
                    </a:lnTo>
                    <a:lnTo>
                      <a:pt x="219" y="251"/>
                    </a:lnTo>
                    <a:lnTo>
                      <a:pt x="221" y="237"/>
                    </a:lnTo>
                    <a:lnTo>
                      <a:pt x="226" y="224"/>
                    </a:lnTo>
                    <a:lnTo>
                      <a:pt x="230" y="212"/>
                    </a:lnTo>
                    <a:lnTo>
                      <a:pt x="236" y="201"/>
                    </a:lnTo>
                    <a:lnTo>
                      <a:pt x="244" y="191"/>
                    </a:lnTo>
                    <a:lnTo>
                      <a:pt x="254" y="182"/>
                    </a:lnTo>
                    <a:lnTo>
                      <a:pt x="259" y="178"/>
                    </a:lnTo>
                    <a:lnTo>
                      <a:pt x="265" y="175"/>
                    </a:lnTo>
                    <a:lnTo>
                      <a:pt x="271" y="171"/>
                    </a:lnTo>
                    <a:lnTo>
                      <a:pt x="278" y="169"/>
                    </a:lnTo>
                    <a:lnTo>
                      <a:pt x="285" y="168"/>
                    </a:lnTo>
                    <a:lnTo>
                      <a:pt x="292" y="166"/>
                    </a:lnTo>
                    <a:lnTo>
                      <a:pt x="300" y="166"/>
                    </a:lnTo>
                    <a:lnTo>
                      <a:pt x="309" y="165"/>
                    </a:lnTo>
                    <a:lnTo>
                      <a:pt x="317" y="166"/>
                    </a:lnTo>
                    <a:lnTo>
                      <a:pt x="325" y="166"/>
                    </a:lnTo>
                    <a:lnTo>
                      <a:pt x="333" y="168"/>
                    </a:lnTo>
                    <a:lnTo>
                      <a:pt x="340" y="169"/>
                    </a:lnTo>
                    <a:lnTo>
                      <a:pt x="347" y="171"/>
                    </a:lnTo>
                    <a:lnTo>
                      <a:pt x="353" y="175"/>
                    </a:lnTo>
                    <a:lnTo>
                      <a:pt x="358" y="178"/>
                    </a:lnTo>
                    <a:lnTo>
                      <a:pt x="364" y="182"/>
                    </a:lnTo>
                    <a:lnTo>
                      <a:pt x="373" y="191"/>
                    </a:lnTo>
                    <a:lnTo>
                      <a:pt x="380" y="201"/>
                    </a:lnTo>
                    <a:lnTo>
                      <a:pt x="387" y="212"/>
                    </a:lnTo>
                    <a:lnTo>
                      <a:pt x="392" y="224"/>
                    </a:lnTo>
                    <a:lnTo>
                      <a:pt x="396" y="237"/>
                    </a:lnTo>
                    <a:lnTo>
                      <a:pt x="399" y="251"/>
                    </a:lnTo>
                    <a:lnTo>
                      <a:pt x="401" y="265"/>
                    </a:lnTo>
                    <a:lnTo>
                      <a:pt x="402" y="280"/>
                    </a:lnTo>
                    <a:lnTo>
                      <a:pt x="403" y="308"/>
                    </a:lnTo>
                    <a:lnTo>
                      <a:pt x="403" y="334"/>
                    </a:lnTo>
                    <a:lnTo>
                      <a:pt x="403" y="622"/>
                    </a:lnTo>
                    <a:lnTo>
                      <a:pt x="618" y="622"/>
                    </a:lnTo>
                    <a:lnTo>
                      <a:pt x="618" y="334"/>
                    </a:lnTo>
                    <a:lnTo>
                      <a:pt x="618" y="306"/>
                    </a:lnTo>
                    <a:lnTo>
                      <a:pt x="620" y="279"/>
                    </a:lnTo>
                    <a:lnTo>
                      <a:pt x="621" y="265"/>
                    </a:lnTo>
                    <a:lnTo>
                      <a:pt x="625" y="251"/>
                    </a:lnTo>
                    <a:lnTo>
                      <a:pt x="628" y="237"/>
                    </a:lnTo>
                    <a:lnTo>
                      <a:pt x="632" y="226"/>
                    </a:lnTo>
                    <a:lnTo>
                      <a:pt x="637" y="213"/>
                    </a:lnTo>
                    <a:lnTo>
                      <a:pt x="644" y="203"/>
                    </a:lnTo>
                    <a:lnTo>
                      <a:pt x="652" y="193"/>
                    </a:lnTo>
                    <a:lnTo>
                      <a:pt x="663" y="185"/>
                    </a:lnTo>
                    <a:lnTo>
                      <a:pt x="674" y="178"/>
                    </a:lnTo>
                    <a:lnTo>
                      <a:pt x="687" y="174"/>
                    </a:lnTo>
                    <a:lnTo>
                      <a:pt x="703" y="170"/>
                    </a:lnTo>
                    <a:lnTo>
                      <a:pt x="720" y="169"/>
                    </a:lnTo>
                    <a:lnTo>
                      <a:pt x="728" y="170"/>
                    </a:lnTo>
                    <a:lnTo>
                      <a:pt x="737" y="170"/>
                    </a:lnTo>
                    <a:lnTo>
                      <a:pt x="743" y="173"/>
                    </a:lnTo>
                    <a:lnTo>
                      <a:pt x="750" y="174"/>
                    </a:lnTo>
                    <a:lnTo>
                      <a:pt x="756" y="177"/>
                    </a:lnTo>
                    <a:lnTo>
                      <a:pt x="762" y="180"/>
                    </a:lnTo>
                    <a:lnTo>
                      <a:pt x="768" y="183"/>
                    </a:lnTo>
                    <a:lnTo>
                      <a:pt x="772" y="186"/>
                    </a:lnTo>
                    <a:lnTo>
                      <a:pt x="780" y="196"/>
                    </a:lnTo>
                    <a:lnTo>
                      <a:pt x="788" y="205"/>
                    </a:lnTo>
                    <a:lnTo>
                      <a:pt x="794" y="216"/>
                    </a:lnTo>
                    <a:lnTo>
                      <a:pt x="799" y="229"/>
                    </a:lnTo>
                    <a:lnTo>
                      <a:pt x="802" y="242"/>
                    </a:lnTo>
                    <a:lnTo>
                      <a:pt x="805" y="254"/>
                    </a:lnTo>
                    <a:lnTo>
                      <a:pt x="806" y="268"/>
                    </a:lnTo>
                    <a:lnTo>
                      <a:pt x="807" y="282"/>
                    </a:lnTo>
                    <a:lnTo>
                      <a:pt x="808" y="310"/>
                    </a:lnTo>
                    <a:lnTo>
                      <a:pt x="808" y="334"/>
                    </a:lnTo>
                    <a:lnTo>
                      <a:pt x="808" y="622"/>
                    </a:lnTo>
                    <a:lnTo>
                      <a:pt x="1022" y="622"/>
                    </a:lnTo>
                    <a:lnTo>
                      <a:pt x="1022" y="238"/>
                    </a:lnTo>
                    <a:lnTo>
                      <a:pt x="1021" y="212"/>
                    </a:lnTo>
                    <a:lnTo>
                      <a:pt x="1020" y="188"/>
                    </a:lnTo>
                    <a:lnTo>
                      <a:pt x="1017" y="165"/>
                    </a:lnTo>
                    <a:lnTo>
                      <a:pt x="1012" y="143"/>
                    </a:lnTo>
                    <a:lnTo>
                      <a:pt x="1005" y="121"/>
                    </a:lnTo>
                    <a:lnTo>
                      <a:pt x="997" y="101"/>
                    </a:lnTo>
                    <a:lnTo>
                      <a:pt x="988" y="83"/>
                    </a:lnTo>
                    <a:lnTo>
                      <a:pt x="976" y="67"/>
                    </a:lnTo>
                    <a:lnTo>
                      <a:pt x="971" y="58"/>
                    </a:lnTo>
                    <a:lnTo>
                      <a:pt x="964" y="52"/>
                    </a:lnTo>
                    <a:lnTo>
                      <a:pt x="957" y="45"/>
                    </a:lnTo>
                    <a:lnTo>
                      <a:pt x="949" y="38"/>
                    </a:lnTo>
                    <a:lnTo>
                      <a:pt x="941" y="32"/>
                    </a:lnTo>
                    <a:lnTo>
                      <a:pt x="933" y="26"/>
                    </a:lnTo>
                    <a:lnTo>
                      <a:pt x="923" y="22"/>
                    </a:lnTo>
                    <a:lnTo>
                      <a:pt x="913" y="17"/>
                    </a:lnTo>
                    <a:lnTo>
                      <a:pt x="903" y="12"/>
                    </a:lnTo>
                    <a:lnTo>
                      <a:pt x="892" y="9"/>
                    </a:lnTo>
                    <a:lnTo>
                      <a:pt x="881" y="7"/>
                    </a:lnTo>
                    <a:lnTo>
                      <a:pt x="869" y="4"/>
                    </a:lnTo>
                    <a:lnTo>
                      <a:pt x="856" y="2"/>
                    </a:lnTo>
                    <a:lnTo>
                      <a:pt x="844" y="1"/>
                    </a:lnTo>
                    <a:lnTo>
                      <a:pt x="831" y="0"/>
                    </a:lnTo>
                    <a:lnTo>
                      <a:pt x="816" y="0"/>
                    </a:lnTo>
                    <a:lnTo>
                      <a:pt x="801" y="0"/>
                    </a:lnTo>
                    <a:lnTo>
                      <a:pt x="786" y="1"/>
                    </a:lnTo>
                    <a:lnTo>
                      <a:pt x="771" y="3"/>
                    </a:lnTo>
                    <a:lnTo>
                      <a:pt x="756" y="7"/>
                    </a:lnTo>
                    <a:lnTo>
                      <a:pt x="741" y="11"/>
                    </a:lnTo>
                    <a:lnTo>
                      <a:pt x="726" y="16"/>
                    </a:lnTo>
                    <a:lnTo>
                      <a:pt x="712" y="22"/>
                    </a:lnTo>
                    <a:lnTo>
                      <a:pt x="698" y="28"/>
                    </a:lnTo>
                    <a:lnTo>
                      <a:pt x="686" y="37"/>
                    </a:lnTo>
                    <a:lnTo>
                      <a:pt x="673" y="45"/>
                    </a:lnTo>
                    <a:lnTo>
                      <a:pt x="662" y="54"/>
                    </a:lnTo>
                    <a:lnTo>
                      <a:pt x="650" y="64"/>
                    </a:lnTo>
                    <a:lnTo>
                      <a:pt x="640" y="76"/>
                    </a:lnTo>
                    <a:lnTo>
                      <a:pt x="629" y="88"/>
                    </a:lnTo>
                    <a:lnTo>
                      <a:pt x="620" y="101"/>
                    </a:lnTo>
                    <a:lnTo>
                      <a:pt x="612" y="115"/>
                    </a:lnTo>
                    <a:lnTo>
                      <a:pt x="604" y="100"/>
                    </a:lnTo>
                    <a:lnTo>
                      <a:pt x="595" y="86"/>
                    </a:lnTo>
                    <a:lnTo>
                      <a:pt x="584" y="75"/>
                    </a:lnTo>
                    <a:lnTo>
                      <a:pt x="574" y="63"/>
                    </a:lnTo>
                    <a:lnTo>
                      <a:pt x="562" y="53"/>
                    </a:lnTo>
                    <a:lnTo>
                      <a:pt x="551" y="42"/>
                    </a:lnTo>
                    <a:lnTo>
                      <a:pt x="538" y="34"/>
                    </a:lnTo>
                    <a:lnTo>
                      <a:pt x="526" y="27"/>
                    </a:lnTo>
                    <a:lnTo>
                      <a:pt x="512" y="20"/>
                    </a:lnTo>
                    <a:lnTo>
                      <a:pt x="498" y="15"/>
                    </a:lnTo>
                    <a:lnTo>
                      <a:pt x="484" y="10"/>
                    </a:lnTo>
                    <a:lnTo>
                      <a:pt x="469" y="5"/>
                    </a:lnTo>
                    <a:lnTo>
                      <a:pt x="454" y="3"/>
                    </a:lnTo>
                    <a:lnTo>
                      <a:pt x="438" y="1"/>
                    </a:lnTo>
                    <a:lnTo>
                      <a:pt x="423" y="0"/>
                    </a:lnTo>
                    <a:lnTo>
                      <a:pt x="407" y="0"/>
                    </a:lnTo>
                    <a:lnTo>
                      <a:pt x="392" y="0"/>
                    </a:lnTo>
                    <a:lnTo>
                      <a:pt x="378" y="1"/>
                    </a:lnTo>
                    <a:lnTo>
                      <a:pt x="364" y="2"/>
                    </a:lnTo>
                    <a:lnTo>
                      <a:pt x="350" y="4"/>
                    </a:lnTo>
                    <a:lnTo>
                      <a:pt x="338" y="8"/>
                    </a:lnTo>
                    <a:lnTo>
                      <a:pt x="325" y="11"/>
                    </a:lnTo>
                    <a:lnTo>
                      <a:pt x="313" y="16"/>
                    </a:lnTo>
                    <a:lnTo>
                      <a:pt x="301" y="22"/>
                    </a:lnTo>
                    <a:lnTo>
                      <a:pt x="289" y="27"/>
                    </a:lnTo>
                    <a:lnTo>
                      <a:pt x="278" y="35"/>
                    </a:lnTo>
                    <a:lnTo>
                      <a:pt x="267" y="42"/>
                    </a:lnTo>
                    <a:lnTo>
                      <a:pt x="256" y="52"/>
                    </a:lnTo>
                    <a:lnTo>
                      <a:pt x="245" y="61"/>
                    </a:lnTo>
                    <a:lnTo>
                      <a:pt x="235" y="71"/>
                    </a:lnTo>
                    <a:lnTo>
                      <a:pt x="226" y="83"/>
                    </a:lnTo>
                    <a:lnTo>
                      <a:pt x="215" y="94"/>
                    </a:lnTo>
                    <a:lnTo>
                      <a:pt x="213" y="94"/>
                    </a:lnTo>
                    <a:lnTo>
                      <a:pt x="21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7" name="Freeform 62"/>
              <p:cNvSpPr>
                <a:spLocks noEditPoints="1"/>
              </p:cNvSpPr>
              <p:nvPr/>
            </p:nvSpPr>
            <p:spPr bwMode="auto">
              <a:xfrm>
                <a:off x="7054634" y="6450013"/>
                <a:ext cx="165100" cy="146050"/>
              </a:xfrm>
              <a:custGeom>
                <a:avLst/>
                <a:gdLst>
                  <a:gd name="T0" fmla="*/ 70270 w 726"/>
                  <a:gd name="T1" fmla="*/ 454 h 643"/>
                  <a:gd name="T2" fmla="*/ 54806 w 726"/>
                  <a:gd name="T3" fmla="*/ 3634 h 643"/>
                  <a:gd name="T4" fmla="*/ 40479 w 726"/>
                  <a:gd name="T5" fmla="*/ 8858 h 643"/>
                  <a:gd name="T6" fmla="*/ 27517 w 726"/>
                  <a:gd name="T7" fmla="*/ 16581 h 643"/>
                  <a:gd name="T8" fmla="*/ 16828 w 726"/>
                  <a:gd name="T9" fmla="*/ 26348 h 643"/>
                  <a:gd name="T10" fmla="*/ 8414 w 726"/>
                  <a:gd name="T11" fmla="*/ 38386 h 643"/>
                  <a:gd name="T12" fmla="*/ 2729 w 726"/>
                  <a:gd name="T13" fmla="*/ 52469 h 643"/>
                  <a:gd name="T14" fmla="*/ 0 w 726"/>
                  <a:gd name="T15" fmla="*/ 68823 h 643"/>
                  <a:gd name="T16" fmla="*/ 910 w 726"/>
                  <a:gd name="T17" fmla="*/ 85631 h 643"/>
                  <a:gd name="T18" fmla="*/ 5003 w 726"/>
                  <a:gd name="T19" fmla="*/ 100849 h 643"/>
                  <a:gd name="T20" fmla="*/ 12280 w 726"/>
                  <a:gd name="T21" fmla="*/ 113569 h 643"/>
                  <a:gd name="T22" fmla="*/ 22059 w 726"/>
                  <a:gd name="T23" fmla="*/ 124472 h 643"/>
                  <a:gd name="T24" fmla="*/ 33884 w 726"/>
                  <a:gd name="T25" fmla="*/ 133330 h 643"/>
                  <a:gd name="T26" fmla="*/ 47529 w 726"/>
                  <a:gd name="T27" fmla="*/ 139690 h 643"/>
                  <a:gd name="T28" fmla="*/ 62310 w 726"/>
                  <a:gd name="T29" fmla="*/ 144006 h 643"/>
                  <a:gd name="T30" fmla="*/ 78457 w 726"/>
                  <a:gd name="T31" fmla="*/ 145823 h 643"/>
                  <a:gd name="T32" fmla="*/ 94603 w 726"/>
                  <a:gd name="T33" fmla="*/ 145369 h 643"/>
                  <a:gd name="T34" fmla="*/ 110294 w 726"/>
                  <a:gd name="T35" fmla="*/ 142189 h 643"/>
                  <a:gd name="T36" fmla="*/ 124848 w 726"/>
                  <a:gd name="T37" fmla="*/ 136964 h 643"/>
                  <a:gd name="T38" fmla="*/ 137356 w 726"/>
                  <a:gd name="T39" fmla="*/ 129015 h 643"/>
                  <a:gd name="T40" fmla="*/ 148499 w 726"/>
                  <a:gd name="T41" fmla="*/ 119248 h 643"/>
                  <a:gd name="T42" fmla="*/ 156686 w 726"/>
                  <a:gd name="T43" fmla="*/ 107209 h 643"/>
                  <a:gd name="T44" fmla="*/ 162598 w 726"/>
                  <a:gd name="T45" fmla="*/ 93354 h 643"/>
                  <a:gd name="T46" fmla="*/ 164873 w 726"/>
                  <a:gd name="T47" fmla="*/ 77227 h 643"/>
                  <a:gd name="T48" fmla="*/ 164190 w 726"/>
                  <a:gd name="T49" fmla="*/ 60419 h 643"/>
                  <a:gd name="T50" fmla="*/ 159870 w 726"/>
                  <a:gd name="T51" fmla="*/ 45201 h 643"/>
                  <a:gd name="T52" fmla="*/ 152820 w 726"/>
                  <a:gd name="T53" fmla="*/ 32027 h 643"/>
                  <a:gd name="T54" fmla="*/ 143269 w 726"/>
                  <a:gd name="T55" fmla="*/ 21351 h 643"/>
                  <a:gd name="T56" fmla="*/ 131443 w 726"/>
                  <a:gd name="T57" fmla="*/ 12493 h 643"/>
                  <a:gd name="T58" fmla="*/ 117799 w 726"/>
                  <a:gd name="T59" fmla="*/ 5906 h 643"/>
                  <a:gd name="T60" fmla="*/ 102562 w 726"/>
                  <a:gd name="T61" fmla="*/ 1817 h 643"/>
                  <a:gd name="T62" fmla="*/ 86643 w 726"/>
                  <a:gd name="T63" fmla="*/ 0 h 643"/>
                  <a:gd name="T64" fmla="*/ 89372 w 726"/>
                  <a:gd name="T65" fmla="*/ 42702 h 643"/>
                  <a:gd name="T66" fmla="*/ 101198 w 726"/>
                  <a:gd name="T67" fmla="*/ 47245 h 643"/>
                  <a:gd name="T68" fmla="*/ 109157 w 726"/>
                  <a:gd name="T69" fmla="*/ 55649 h 643"/>
                  <a:gd name="T70" fmla="*/ 113250 w 726"/>
                  <a:gd name="T71" fmla="*/ 67006 h 643"/>
                  <a:gd name="T72" fmla="*/ 113250 w 726"/>
                  <a:gd name="T73" fmla="*/ 79271 h 643"/>
                  <a:gd name="T74" fmla="*/ 109157 w 726"/>
                  <a:gd name="T75" fmla="*/ 90174 h 643"/>
                  <a:gd name="T76" fmla="*/ 101198 w 726"/>
                  <a:gd name="T77" fmla="*/ 98578 h 643"/>
                  <a:gd name="T78" fmla="*/ 89372 w 726"/>
                  <a:gd name="T79" fmla="*/ 103121 h 643"/>
                  <a:gd name="T80" fmla="*/ 75500 w 726"/>
                  <a:gd name="T81" fmla="*/ 103121 h 643"/>
                  <a:gd name="T82" fmla="*/ 63902 w 726"/>
                  <a:gd name="T83" fmla="*/ 98578 h 643"/>
                  <a:gd name="T84" fmla="*/ 55943 w 726"/>
                  <a:gd name="T85" fmla="*/ 90174 h 643"/>
                  <a:gd name="T86" fmla="*/ 51622 w 726"/>
                  <a:gd name="T87" fmla="*/ 79271 h 643"/>
                  <a:gd name="T88" fmla="*/ 51622 w 726"/>
                  <a:gd name="T89" fmla="*/ 67006 h 643"/>
                  <a:gd name="T90" fmla="*/ 55943 w 726"/>
                  <a:gd name="T91" fmla="*/ 55649 h 643"/>
                  <a:gd name="T92" fmla="*/ 63902 w 726"/>
                  <a:gd name="T93" fmla="*/ 47245 h 643"/>
                  <a:gd name="T94" fmla="*/ 75500 w 726"/>
                  <a:gd name="T95" fmla="*/ 42702 h 6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643">
                    <a:moveTo>
                      <a:pt x="363" y="0"/>
                    </a:moveTo>
                    <a:lnTo>
                      <a:pt x="345" y="0"/>
                    </a:lnTo>
                    <a:lnTo>
                      <a:pt x="326" y="1"/>
                    </a:lnTo>
                    <a:lnTo>
                      <a:pt x="309" y="2"/>
                    </a:lnTo>
                    <a:lnTo>
                      <a:pt x="292" y="4"/>
                    </a:lnTo>
                    <a:lnTo>
                      <a:pt x="274" y="8"/>
                    </a:lnTo>
                    <a:lnTo>
                      <a:pt x="257" y="11"/>
                    </a:lnTo>
                    <a:lnTo>
                      <a:pt x="241" y="16"/>
                    </a:lnTo>
                    <a:lnTo>
                      <a:pt x="224" y="20"/>
                    </a:lnTo>
                    <a:lnTo>
                      <a:pt x="209" y="26"/>
                    </a:lnTo>
                    <a:lnTo>
                      <a:pt x="193" y="32"/>
                    </a:lnTo>
                    <a:lnTo>
                      <a:pt x="178" y="39"/>
                    </a:lnTo>
                    <a:lnTo>
                      <a:pt x="163" y="47"/>
                    </a:lnTo>
                    <a:lnTo>
                      <a:pt x="149" y="55"/>
                    </a:lnTo>
                    <a:lnTo>
                      <a:pt x="135" y="64"/>
                    </a:lnTo>
                    <a:lnTo>
                      <a:pt x="121" y="73"/>
                    </a:lnTo>
                    <a:lnTo>
                      <a:pt x="108" y="83"/>
                    </a:lnTo>
                    <a:lnTo>
                      <a:pt x="96" y="94"/>
                    </a:lnTo>
                    <a:lnTo>
                      <a:pt x="84" y="105"/>
                    </a:lnTo>
                    <a:lnTo>
                      <a:pt x="74" y="116"/>
                    </a:lnTo>
                    <a:lnTo>
                      <a:pt x="64" y="129"/>
                    </a:lnTo>
                    <a:lnTo>
                      <a:pt x="54" y="141"/>
                    </a:lnTo>
                    <a:lnTo>
                      <a:pt x="45" y="155"/>
                    </a:lnTo>
                    <a:lnTo>
                      <a:pt x="37" y="169"/>
                    </a:lnTo>
                    <a:lnTo>
                      <a:pt x="29" y="184"/>
                    </a:lnTo>
                    <a:lnTo>
                      <a:pt x="22" y="199"/>
                    </a:lnTo>
                    <a:lnTo>
                      <a:pt x="16" y="215"/>
                    </a:lnTo>
                    <a:lnTo>
                      <a:pt x="12" y="231"/>
                    </a:lnTo>
                    <a:lnTo>
                      <a:pt x="7" y="249"/>
                    </a:lnTo>
                    <a:lnTo>
                      <a:pt x="4" y="266"/>
                    </a:lnTo>
                    <a:lnTo>
                      <a:pt x="1" y="284"/>
                    </a:lnTo>
                    <a:lnTo>
                      <a:pt x="0" y="303"/>
                    </a:lnTo>
                    <a:lnTo>
                      <a:pt x="0" y="321"/>
                    </a:lnTo>
                    <a:lnTo>
                      <a:pt x="0" y="341"/>
                    </a:lnTo>
                    <a:lnTo>
                      <a:pt x="1" y="359"/>
                    </a:lnTo>
                    <a:lnTo>
                      <a:pt x="4" y="377"/>
                    </a:lnTo>
                    <a:lnTo>
                      <a:pt x="7" y="394"/>
                    </a:lnTo>
                    <a:lnTo>
                      <a:pt x="12" y="411"/>
                    </a:lnTo>
                    <a:lnTo>
                      <a:pt x="16" y="427"/>
                    </a:lnTo>
                    <a:lnTo>
                      <a:pt x="22" y="444"/>
                    </a:lnTo>
                    <a:lnTo>
                      <a:pt x="29" y="459"/>
                    </a:lnTo>
                    <a:lnTo>
                      <a:pt x="37" y="474"/>
                    </a:lnTo>
                    <a:lnTo>
                      <a:pt x="45" y="487"/>
                    </a:lnTo>
                    <a:lnTo>
                      <a:pt x="54" y="500"/>
                    </a:lnTo>
                    <a:lnTo>
                      <a:pt x="64" y="514"/>
                    </a:lnTo>
                    <a:lnTo>
                      <a:pt x="74" y="525"/>
                    </a:lnTo>
                    <a:lnTo>
                      <a:pt x="85" y="537"/>
                    </a:lnTo>
                    <a:lnTo>
                      <a:pt x="97" y="548"/>
                    </a:lnTo>
                    <a:lnTo>
                      <a:pt x="108" y="559"/>
                    </a:lnTo>
                    <a:lnTo>
                      <a:pt x="121" y="569"/>
                    </a:lnTo>
                    <a:lnTo>
                      <a:pt x="135" y="578"/>
                    </a:lnTo>
                    <a:lnTo>
                      <a:pt x="149" y="587"/>
                    </a:lnTo>
                    <a:lnTo>
                      <a:pt x="163" y="595"/>
                    </a:lnTo>
                    <a:lnTo>
                      <a:pt x="178" y="603"/>
                    </a:lnTo>
                    <a:lnTo>
                      <a:pt x="193" y="610"/>
                    </a:lnTo>
                    <a:lnTo>
                      <a:pt x="209" y="615"/>
                    </a:lnTo>
                    <a:lnTo>
                      <a:pt x="225" y="621"/>
                    </a:lnTo>
                    <a:lnTo>
                      <a:pt x="241" y="626"/>
                    </a:lnTo>
                    <a:lnTo>
                      <a:pt x="257" y="630"/>
                    </a:lnTo>
                    <a:lnTo>
                      <a:pt x="274" y="634"/>
                    </a:lnTo>
                    <a:lnTo>
                      <a:pt x="292" y="637"/>
                    </a:lnTo>
                    <a:lnTo>
                      <a:pt x="309" y="640"/>
                    </a:lnTo>
                    <a:lnTo>
                      <a:pt x="328" y="641"/>
                    </a:lnTo>
                    <a:lnTo>
                      <a:pt x="345" y="642"/>
                    </a:lnTo>
                    <a:lnTo>
                      <a:pt x="363" y="643"/>
                    </a:lnTo>
                    <a:lnTo>
                      <a:pt x="381" y="642"/>
                    </a:lnTo>
                    <a:lnTo>
                      <a:pt x="399" y="641"/>
                    </a:lnTo>
                    <a:lnTo>
                      <a:pt x="416" y="640"/>
                    </a:lnTo>
                    <a:lnTo>
                      <a:pt x="435" y="637"/>
                    </a:lnTo>
                    <a:lnTo>
                      <a:pt x="451" y="634"/>
                    </a:lnTo>
                    <a:lnTo>
                      <a:pt x="468" y="630"/>
                    </a:lnTo>
                    <a:lnTo>
                      <a:pt x="485" y="626"/>
                    </a:lnTo>
                    <a:lnTo>
                      <a:pt x="502" y="621"/>
                    </a:lnTo>
                    <a:lnTo>
                      <a:pt x="518" y="615"/>
                    </a:lnTo>
                    <a:lnTo>
                      <a:pt x="533" y="610"/>
                    </a:lnTo>
                    <a:lnTo>
                      <a:pt x="549" y="603"/>
                    </a:lnTo>
                    <a:lnTo>
                      <a:pt x="563" y="595"/>
                    </a:lnTo>
                    <a:lnTo>
                      <a:pt x="578" y="587"/>
                    </a:lnTo>
                    <a:lnTo>
                      <a:pt x="592" y="578"/>
                    </a:lnTo>
                    <a:lnTo>
                      <a:pt x="604" y="568"/>
                    </a:lnTo>
                    <a:lnTo>
                      <a:pt x="617" y="559"/>
                    </a:lnTo>
                    <a:lnTo>
                      <a:pt x="630" y="548"/>
                    </a:lnTo>
                    <a:lnTo>
                      <a:pt x="641" y="537"/>
                    </a:lnTo>
                    <a:lnTo>
                      <a:pt x="653" y="525"/>
                    </a:lnTo>
                    <a:lnTo>
                      <a:pt x="662" y="513"/>
                    </a:lnTo>
                    <a:lnTo>
                      <a:pt x="672" y="500"/>
                    </a:lnTo>
                    <a:lnTo>
                      <a:pt x="681" y="486"/>
                    </a:lnTo>
                    <a:lnTo>
                      <a:pt x="689" y="472"/>
                    </a:lnTo>
                    <a:lnTo>
                      <a:pt x="696" y="457"/>
                    </a:lnTo>
                    <a:lnTo>
                      <a:pt x="703" y="442"/>
                    </a:lnTo>
                    <a:lnTo>
                      <a:pt x="709" y="427"/>
                    </a:lnTo>
                    <a:lnTo>
                      <a:pt x="715" y="411"/>
                    </a:lnTo>
                    <a:lnTo>
                      <a:pt x="718" y="394"/>
                    </a:lnTo>
                    <a:lnTo>
                      <a:pt x="722" y="377"/>
                    </a:lnTo>
                    <a:lnTo>
                      <a:pt x="724" y="358"/>
                    </a:lnTo>
                    <a:lnTo>
                      <a:pt x="725" y="340"/>
                    </a:lnTo>
                    <a:lnTo>
                      <a:pt x="726" y="321"/>
                    </a:lnTo>
                    <a:lnTo>
                      <a:pt x="725" y="303"/>
                    </a:lnTo>
                    <a:lnTo>
                      <a:pt x="724" y="284"/>
                    </a:lnTo>
                    <a:lnTo>
                      <a:pt x="722" y="266"/>
                    </a:lnTo>
                    <a:lnTo>
                      <a:pt x="718" y="249"/>
                    </a:lnTo>
                    <a:lnTo>
                      <a:pt x="715" y="231"/>
                    </a:lnTo>
                    <a:lnTo>
                      <a:pt x="709" y="215"/>
                    </a:lnTo>
                    <a:lnTo>
                      <a:pt x="703" y="199"/>
                    </a:lnTo>
                    <a:lnTo>
                      <a:pt x="696" y="184"/>
                    </a:lnTo>
                    <a:lnTo>
                      <a:pt x="689" y="169"/>
                    </a:lnTo>
                    <a:lnTo>
                      <a:pt x="681" y="155"/>
                    </a:lnTo>
                    <a:lnTo>
                      <a:pt x="672" y="141"/>
                    </a:lnTo>
                    <a:lnTo>
                      <a:pt x="662" y="129"/>
                    </a:lnTo>
                    <a:lnTo>
                      <a:pt x="653" y="116"/>
                    </a:lnTo>
                    <a:lnTo>
                      <a:pt x="641" y="105"/>
                    </a:lnTo>
                    <a:lnTo>
                      <a:pt x="630" y="94"/>
                    </a:lnTo>
                    <a:lnTo>
                      <a:pt x="617" y="83"/>
                    </a:lnTo>
                    <a:lnTo>
                      <a:pt x="604" y="73"/>
                    </a:lnTo>
                    <a:lnTo>
                      <a:pt x="592" y="64"/>
                    </a:lnTo>
                    <a:lnTo>
                      <a:pt x="578" y="55"/>
                    </a:lnTo>
                    <a:lnTo>
                      <a:pt x="563" y="47"/>
                    </a:lnTo>
                    <a:lnTo>
                      <a:pt x="549" y="39"/>
                    </a:lnTo>
                    <a:lnTo>
                      <a:pt x="533" y="32"/>
                    </a:lnTo>
                    <a:lnTo>
                      <a:pt x="518" y="26"/>
                    </a:lnTo>
                    <a:lnTo>
                      <a:pt x="502" y="20"/>
                    </a:lnTo>
                    <a:lnTo>
                      <a:pt x="485" y="16"/>
                    </a:lnTo>
                    <a:lnTo>
                      <a:pt x="468" y="11"/>
                    </a:lnTo>
                    <a:lnTo>
                      <a:pt x="451" y="8"/>
                    </a:lnTo>
                    <a:lnTo>
                      <a:pt x="435" y="4"/>
                    </a:lnTo>
                    <a:lnTo>
                      <a:pt x="416" y="2"/>
                    </a:lnTo>
                    <a:lnTo>
                      <a:pt x="399" y="1"/>
                    </a:lnTo>
                    <a:lnTo>
                      <a:pt x="381" y="0"/>
                    </a:lnTo>
                    <a:lnTo>
                      <a:pt x="363" y="0"/>
                    </a:lnTo>
                    <a:close/>
                    <a:moveTo>
                      <a:pt x="363" y="185"/>
                    </a:moveTo>
                    <a:lnTo>
                      <a:pt x="378" y="185"/>
                    </a:lnTo>
                    <a:lnTo>
                      <a:pt x="393" y="188"/>
                    </a:lnTo>
                    <a:lnTo>
                      <a:pt x="408" y="191"/>
                    </a:lnTo>
                    <a:lnTo>
                      <a:pt x="421" y="196"/>
                    </a:lnTo>
                    <a:lnTo>
                      <a:pt x="434" y="201"/>
                    </a:lnTo>
                    <a:lnTo>
                      <a:pt x="445" y="208"/>
                    </a:lnTo>
                    <a:lnTo>
                      <a:pt x="455" y="216"/>
                    </a:lnTo>
                    <a:lnTo>
                      <a:pt x="465" y="226"/>
                    </a:lnTo>
                    <a:lnTo>
                      <a:pt x="473" y="235"/>
                    </a:lnTo>
                    <a:lnTo>
                      <a:pt x="480" y="245"/>
                    </a:lnTo>
                    <a:lnTo>
                      <a:pt x="487" y="257"/>
                    </a:lnTo>
                    <a:lnTo>
                      <a:pt x="491" y="268"/>
                    </a:lnTo>
                    <a:lnTo>
                      <a:pt x="495" y="281"/>
                    </a:lnTo>
                    <a:lnTo>
                      <a:pt x="498" y="295"/>
                    </a:lnTo>
                    <a:lnTo>
                      <a:pt x="499" y="308"/>
                    </a:lnTo>
                    <a:lnTo>
                      <a:pt x="500" y="321"/>
                    </a:lnTo>
                    <a:lnTo>
                      <a:pt x="499" y="335"/>
                    </a:lnTo>
                    <a:lnTo>
                      <a:pt x="498" y="349"/>
                    </a:lnTo>
                    <a:lnTo>
                      <a:pt x="495" y="363"/>
                    </a:lnTo>
                    <a:lnTo>
                      <a:pt x="491" y="374"/>
                    </a:lnTo>
                    <a:lnTo>
                      <a:pt x="487" y="387"/>
                    </a:lnTo>
                    <a:lnTo>
                      <a:pt x="480" y="397"/>
                    </a:lnTo>
                    <a:lnTo>
                      <a:pt x="473" y="408"/>
                    </a:lnTo>
                    <a:lnTo>
                      <a:pt x="465" y="418"/>
                    </a:lnTo>
                    <a:lnTo>
                      <a:pt x="455" y="426"/>
                    </a:lnTo>
                    <a:lnTo>
                      <a:pt x="445" y="434"/>
                    </a:lnTo>
                    <a:lnTo>
                      <a:pt x="434" y="441"/>
                    </a:lnTo>
                    <a:lnTo>
                      <a:pt x="421" y="446"/>
                    </a:lnTo>
                    <a:lnTo>
                      <a:pt x="408" y="450"/>
                    </a:lnTo>
                    <a:lnTo>
                      <a:pt x="393" y="454"/>
                    </a:lnTo>
                    <a:lnTo>
                      <a:pt x="378" y="456"/>
                    </a:lnTo>
                    <a:lnTo>
                      <a:pt x="363" y="456"/>
                    </a:lnTo>
                    <a:lnTo>
                      <a:pt x="347" y="456"/>
                    </a:lnTo>
                    <a:lnTo>
                      <a:pt x="332" y="454"/>
                    </a:lnTo>
                    <a:lnTo>
                      <a:pt x="318" y="450"/>
                    </a:lnTo>
                    <a:lnTo>
                      <a:pt x="304" y="446"/>
                    </a:lnTo>
                    <a:lnTo>
                      <a:pt x="293" y="441"/>
                    </a:lnTo>
                    <a:lnTo>
                      <a:pt x="281" y="434"/>
                    </a:lnTo>
                    <a:lnTo>
                      <a:pt x="271" y="426"/>
                    </a:lnTo>
                    <a:lnTo>
                      <a:pt x="262" y="418"/>
                    </a:lnTo>
                    <a:lnTo>
                      <a:pt x="254" y="408"/>
                    </a:lnTo>
                    <a:lnTo>
                      <a:pt x="246" y="397"/>
                    </a:lnTo>
                    <a:lnTo>
                      <a:pt x="240" y="387"/>
                    </a:lnTo>
                    <a:lnTo>
                      <a:pt x="234" y="374"/>
                    </a:lnTo>
                    <a:lnTo>
                      <a:pt x="231" y="363"/>
                    </a:lnTo>
                    <a:lnTo>
                      <a:pt x="227" y="349"/>
                    </a:lnTo>
                    <a:lnTo>
                      <a:pt x="226" y="335"/>
                    </a:lnTo>
                    <a:lnTo>
                      <a:pt x="225" y="321"/>
                    </a:lnTo>
                    <a:lnTo>
                      <a:pt x="226" y="308"/>
                    </a:lnTo>
                    <a:lnTo>
                      <a:pt x="227" y="295"/>
                    </a:lnTo>
                    <a:lnTo>
                      <a:pt x="231" y="281"/>
                    </a:lnTo>
                    <a:lnTo>
                      <a:pt x="234" y="268"/>
                    </a:lnTo>
                    <a:lnTo>
                      <a:pt x="240" y="257"/>
                    </a:lnTo>
                    <a:lnTo>
                      <a:pt x="246" y="245"/>
                    </a:lnTo>
                    <a:lnTo>
                      <a:pt x="254" y="235"/>
                    </a:lnTo>
                    <a:lnTo>
                      <a:pt x="262" y="226"/>
                    </a:lnTo>
                    <a:lnTo>
                      <a:pt x="271" y="216"/>
                    </a:lnTo>
                    <a:lnTo>
                      <a:pt x="281" y="208"/>
                    </a:lnTo>
                    <a:lnTo>
                      <a:pt x="293" y="201"/>
                    </a:lnTo>
                    <a:lnTo>
                      <a:pt x="304" y="196"/>
                    </a:lnTo>
                    <a:lnTo>
                      <a:pt x="318" y="191"/>
                    </a:lnTo>
                    <a:lnTo>
                      <a:pt x="332" y="188"/>
                    </a:lnTo>
                    <a:lnTo>
                      <a:pt x="347" y="185"/>
                    </a:lnTo>
                    <a:lnTo>
                      <a:pt x="363" y="1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8" name="Freeform 63"/>
              <p:cNvSpPr>
                <a:spLocks noEditPoints="1"/>
              </p:cNvSpPr>
              <p:nvPr/>
            </p:nvSpPr>
            <p:spPr bwMode="auto">
              <a:xfrm>
                <a:off x="7240372" y="6369050"/>
                <a:ext cx="158750" cy="227013"/>
              </a:xfrm>
              <a:custGeom>
                <a:avLst/>
                <a:gdLst>
                  <a:gd name="T0" fmla="*/ 48551 w 703"/>
                  <a:gd name="T1" fmla="*/ 206956 h 996"/>
                  <a:gd name="T2" fmla="*/ 52616 w 703"/>
                  <a:gd name="T3" fmla="*/ 211742 h 996"/>
                  <a:gd name="T4" fmla="*/ 59164 w 703"/>
                  <a:gd name="T5" fmla="*/ 217896 h 996"/>
                  <a:gd name="T6" fmla="*/ 66842 w 703"/>
                  <a:gd name="T7" fmla="*/ 221999 h 996"/>
                  <a:gd name="T8" fmla="*/ 75197 w 703"/>
                  <a:gd name="T9" fmla="*/ 224962 h 996"/>
                  <a:gd name="T10" fmla="*/ 84230 w 703"/>
                  <a:gd name="T11" fmla="*/ 226557 h 996"/>
                  <a:gd name="T12" fmla="*/ 93940 w 703"/>
                  <a:gd name="T13" fmla="*/ 226785 h 996"/>
                  <a:gd name="T14" fmla="*/ 104780 w 703"/>
                  <a:gd name="T15" fmla="*/ 225418 h 996"/>
                  <a:gd name="T16" fmla="*/ 114941 w 703"/>
                  <a:gd name="T17" fmla="*/ 222227 h 996"/>
                  <a:gd name="T18" fmla="*/ 123974 w 703"/>
                  <a:gd name="T19" fmla="*/ 217896 h 996"/>
                  <a:gd name="T20" fmla="*/ 132329 w 703"/>
                  <a:gd name="T21" fmla="*/ 211970 h 996"/>
                  <a:gd name="T22" fmla="*/ 139781 w 703"/>
                  <a:gd name="T23" fmla="*/ 204904 h 996"/>
                  <a:gd name="T24" fmla="*/ 146104 w 703"/>
                  <a:gd name="T25" fmla="*/ 197155 h 996"/>
                  <a:gd name="T26" fmla="*/ 151072 w 703"/>
                  <a:gd name="T27" fmla="*/ 188038 h 996"/>
                  <a:gd name="T28" fmla="*/ 154911 w 703"/>
                  <a:gd name="T29" fmla="*/ 178465 h 996"/>
                  <a:gd name="T30" fmla="*/ 157621 w 703"/>
                  <a:gd name="T31" fmla="*/ 167981 h 996"/>
                  <a:gd name="T32" fmla="*/ 158750 w 703"/>
                  <a:gd name="T33" fmla="*/ 157040 h 996"/>
                  <a:gd name="T34" fmla="*/ 158524 w 703"/>
                  <a:gd name="T35" fmla="*/ 146100 h 996"/>
                  <a:gd name="T36" fmla="*/ 156943 w 703"/>
                  <a:gd name="T37" fmla="*/ 135615 h 996"/>
                  <a:gd name="T38" fmla="*/ 153782 w 703"/>
                  <a:gd name="T39" fmla="*/ 125359 h 996"/>
                  <a:gd name="T40" fmla="*/ 149717 w 703"/>
                  <a:gd name="T41" fmla="*/ 115786 h 996"/>
                  <a:gd name="T42" fmla="*/ 144298 w 703"/>
                  <a:gd name="T43" fmla="*/ 107353 h 996"/>
                  <a:gd name="T44" fmla="*/ 137523 w 703"/>
                  <a:gd name="T45" fmla="*/ 99603 h 996"/>
                  <a:gd name="T46" fmla="*/ 129845 w 703"/>
                  <a:gd name="T47" fmla="*/ 92993 h 996"/>
                  <a:gd name="T48" fmla="*/ 121264 w 703"/>
                  <a:gd name="T49" fmla="*/ 87751 h 996"/>
                  <a:gd name="T50" fmla="*/ 112006 w 703"/>
                  <a:gd name="T51" fmla="*/ 83420 h 996"/>
                  <a:gd name="T52" fmla="*/ 101618 w 703"/>
                  <a:gd name="T53" fmla="*/ 81141 h 996"/>
                  <a:gd name="T54" fmla="*/ 90553 w 703"/>
                  <a:gd name="T55" fmla="*/ 80457 h 996"/>
                  <a:gd name="T56" fmla="*/ 81746 w 703"/>
                  <a:gd name="T57" fmla="*/ 80913 h 996"/>
                  <a:gd name="T58" fmla="*/ 73165 w 703"/>
                  <a:gd name="T59" fmla="*/ 82737 h 996"/>
                  <a:gd name="T60" fmla="*/ 64810 w 703"/>
                  <a:gd name="T61" fmla="*/ 85928 h 996"/>
                  <a:gd name="T62" fmla="*/ 57358 w 703"/>
                  <a:gd name="T63" fmla="*/ 90258 h 996"/>
                  <a:gd name="T64" fmla="*/ 50583 w 703"/>
                  <a:gd name="T65" fmla="*/ 96184 h 996"/>
                  <a:gd name="T66" fmla="*/ 0 w 703"/>
                  <a:gd name="T67" fmla="*/ 0 h 996"/>
                  <a:gd name="T68" fmla="*/ 81520 w 703"/>
                  <a:gd name="T69" fmla="*/ 122623 h 996"/>
                  <a:gd name="T70" fmla="*/ 91230 w 703"/>
                  <a:gd name="T71" fmla="*/ 125131 h 996"/>
                  <a:gd name="T72" fmla="*/ 98682 w 703"/>
                  <a:gd name="T73" fmla="*/ 129689 h 996"/>
                  <a:gd name="T74" fmla="*/ 104328 w 703"/>
                  <a:gd name="T75" fmla="*/ 136299 h 996"/>
                  <a:gd name="T76" fmla="*/ 107715 w 703"/>
                  <a:gd name="T77" fmla="*/ 144504 h 996"/>
                  <a:gd name="T78" fmla="*/ 108844 w 703"/>
                  <a:gd name="T79" fmla="*/ 153621 h 996"/>
                  <a:gd name="T80" fmla="*/ 107715 w 703"/>
                  <a:gd name="T81" fmla="*/ 163194 h 996"/>
                  <a:gd name="T82" fmla="*/ 104328 w 703"/>
                  <a:gd name="T83" fmla="*/ 170944 h 996"/>
                  <a:gd name="T84" fmla="*/ 98682 w 703"/>
                  <a:gd name="T85" fmla="*/ 177553 h 996"/>
                  <a:gd name="T86" fmla="*/ 91230 w 703"/>
                  <a:gd name="T87" fmla="*/ 182112 h 996"/>
                  <a:gd name="T88" fmla="*/ 81520 w 703"/>
                  <a:gd name="T89" fmla="*/ 184391 h 996"/>
                  <a:gd name="T90" fmla="*/ 70907 w 703"/>
                  <a:gd name="T91" fmla="*/ 183935 h 996"/>
                  <a:gd name="T92" fmla="*/ 62100 w 703"/>
                  <a:gd name="T93" fmla="*/ 180972 h 996"/>
                  <a:gd name="T94" fmla="*/ 54874 w 703"/>
                  <a:gd name="T95" fmla="*/ 175730 h 996"/>
                  <a:gd name="T96" fmla="*/ 49906 w 703"/>
                  <a:gd name="T97" fmla="*/ 168664 h 996"/>
                  <a:gd name="T98" fmla="*/ 47422 w 703"/>
                  <a:gd name="T99" fmla="*/ 160003 h 996"/>
                  <a:gd name="T100" fmla="*/ 46970 w 703"/>
                  <a:gd name="T101" fmla="*/ 150658 h 996"/>
                  <a:gd name="T102" fmla="*/ 49002 w 703"/>
                  <a:gd name="T103" fmla="*/ 141541 h 996"/>
                  <a:gd name="T104" fmla="*/ 53067 w 703"/>
                  <a:gd name="T105" fmla="*/ 134020 h 996"/>
                  <a:gd name="T106" fmla="*/ 59390 w 703"/>
                  <a:gd name="T107" fmla="*/ 127866 h 996"/>
                  <a:gd name="T108" fmla="*/ 67745 w 703"/>
                  <a:gd name="T109" fmla="*/ 123991 h 996"/>
                  <a:gd name="T110" fmla="*/ 77907 w 703"/>
                  <a:gd name="T111" fmla="*/ 122623 h 9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03" h="996">
                    <a:moveTo>
                      <a:pt x="0" y="975"/>
                    </a:moveTo>
                    <a:lnTo>
                      <a:pt x="215" y="975"/>
                    </a:lnTo>
                    <a:lnTo>
                      <a:pt x="215" y="908"/>
                    </a:lnTo>
                    <a:lnTo>
                      <a:pt x="217" y="908"/>
                    </a:lnTo>
                    <a:lnTo>
                      <a:pt x="225" y="919"/>
                    </a:lnTo>
                    <a:lnTo>
                      <a:pt x="233" y="929"/>
                    </a:lnTo>
                    <a:lnTo>
                      <a:pt x="242" y="938"/>
                    </a:lnTo>
                    <a:lnTo>
                      <a:pt x="251" y="948"/>
                    </a:lnTo>
                    <a:lnTo>
                      <a:pt x="262" y="956"/>
                    </a:lnTo>
                    <a:lnTo>
                      <a:pt x="273" y="963"/>
                    </a:lnTo>
                    <a:lnTo>
                      <a:pt x="284" y="968"/>
                    </a:lnTo>
                    <a:lnTo>
                      <a:pt x="296" y="974"/>
                    </a:lnTo>
                    <a:lnTo>
                      <a:pt x="308" y="980"/>
                    </a:lnTo>
                    <a:lnTo>
                      <a:pt x="321" y="983"/>
                    </a:lnTo>
                    <a:lnTo>
                      <a:pt x="333" y="987"/>
                    </a:lnTo>
                    <a:lnTo>
                      <a:pt x="346" y="990"/>
                    </a:lnTo>
                    <a:lnTo>
                      <a:pt x="360" y="993"/>
                    </a:lnTo>
                    <a:lnTo>
                      <a:pt x="373" y="994"/>
                    </a:lnTo>
                    <a:lnTo>
                      <a:pt x="386" y="995"/>
                    </a:lnTo>
                    <a:lnTo>
                      <a:pt x="399" y="996"/>
                    </a:lnTo>
                    <a:lnTo>
                      <a:pt x="416" y="995"/>
                    </a:lnTo>
                    <a:lnTo>
                      <a:pt x="432" y="994"/>
                    </a:lnTo>
                    <a:lnTo>
                      <a:pt x="449" y="991"/>
                    </a:lnTo>
                    <a:lnTo>
                      <a:pt x="464" y="989"/>
                    </a:lnTo>
                    <a:lnTo>
                      <a:pt x="479" y="986"/>
                    </a:lnTo>
                    <a:lnTo>
                      <a:pt x="494" y="981"/>
                    </a:lnTo>
                    <a:lnTo>
                      <a:pt x="509" y="975"/>
                    </a:lnTo>
                    <a:lnTo>
                      <a:pt x="522" y="970"/>
                    </a:lnTo>
                    <a:lnTo>
                      <a:pt x="536" y="963"/>
                    </a:lnTo>
                    <a:lnTo>
                      <a:pt x="549" y="956"/>
                    </a:lnTo>
                    <a:lnTo>
                      <a:pt x="563" y="948"/>
                    </a:lnTo>
                    <a:lnTo>
                      <a:pt x="574" y="940"/>
                    </a:lnTo>
                    <a:lnTo>
                      <a:pt x="586" y="930"/>
                    </a:lnTo>
                    <a:lnTo>
                      <a:pt x="597" y="921"/>
                    </a:lnTo>
                    <a:lnTo>
                      <a:pt x="609" y="911"/>
                    </a:lnTo>
                    <a:lnTo>
                      <a:pt x="619" y="899"/>
                    </a:lnTo>
                    <a:lnTo>
                      <a:pt x="628" y="889"/>
                    </a:lnTo>
                    <a:lnTo>
                      <a:pt x="638" y="876"/>
                    </a:lnTo>
                    <a:lnTo>
                      <a:pt x="647" y="865"/>
                    </a:lnTo>
                    <a:lnTo>
                      <a:pt x="655" y="852"/>
                    </a:lnTo>
                    <a:lnTo>
                      <a:pt x="662" y="838"/>
                    </a:lnTo>
                    <a:lnTo>
                      <a:pt x="669" y="825"/>
                    </a:lnTo>
                    <a:lnTo>
                      <a:pt x="676" y="812"/>
                    </a:lnTo>
                    <a:lnTo>
                      <a:pt x="681" y="797"/>
                    </a:lnTo>
                    <a:lnTo>
                      <a:pt x="686" y="783"/>
                    </a:lnTo>
                    <a:lnTo>
                      <a:pt x="691" y="768"/>
                    </a:lnTo>
                    <a:lnTo>
                      <a:pt x="695" y="753"/>
                    </a:lnTo>
                    <a:lnTo>
                      <a:pt x="698" y="737"/>
                    </a:lnTo>
                    <a:lnTo>
                      <a:pt x="700" y="722"/>
                    </a:lnTo>
                    <a:lnTo>
                      <a:pt x="702" y="705"/>
                    </a:lnTo>
                    <a:lnTo>
                      <a:pt x="703" y="689"/>
                    </a:lnTo>
                    <a:lnTo>
                      <a:pt x="703" y="673"/>
                    </a:lnTo>
                    <a:lnTo>
                      <a:pt x="703" y="657"/>
                    </a:lnTo>
                    <a:lnTo>
                      <a:pt x="702" y="641"/>
                    </a:lnTo>
                    <a:lnTo>
                      <a:pt x="700" y="626"/>
                    </a:lnTo>
                    <a:lnTo>
                      <a:pt x="698" y="610"/>
                    </a:lnTo>
                    <a:lnTo>
                      <a:pt x="695" y="595"/>
                    </a:lnTo>
                    <a:lnTo>
                      <a:pt x="691" y="580"/>
                    </a:lnTo>
                    <a:lnTo>
                      <a:pt x="686" y="565"/>
                    </a:lnTo>
                    <a:lnTo>
                      <a:pt x="681" y="550"/>
                    </a:lnTo>
                    <a:lnTo>
                      <a:pt x="676" y="536"/>
                    </a:lnTo>
                    <a:lnTo>
                      <a:pt x="670" y="522"/>
                    </a:lnTo>
                    <a:lnTo>
                      <a:pt x="663" y="508"/>
                    </a:lnTo>
                    <a:lnTo>
                      <a:pt x="655" y="496"/>
                    </a:lnTo>
                    <a:lnTo>
                      <a:pt x="647" y="483"/>
                    </a:lnTo>
                    <a:lnTo>
                      <a:pt x="639" y="471"/>
                    </a:lnTo>
                    <a:lnTo>
                      <a:pt x="630" y="459"/>
                    </a:lnTo>
                    <a:lnTo>
                      <a:pt x="619" y="448"/>
                    </a:lnTo>
                    <a:lnTo>
                      <a:pt x="609" y="437"/>
                    </a:lnTo>
                    <a:lnTo>
                      <a:pt x="598" y="426"/>
                    </a:lnTo>
                    <a:lnTo>
                      <a:pt x="587" y="417"/>
                    </a:lnTo>
                    <a:lnTo>
                      <a:pt x="575" y="408"/>
                    </a:lnTo>
                    <a:lnTo>
                      <a:pt x="564" y="400"/>
                    </a:lnTo>
                    <a:lnTo>
                      <a:pt x="551" y="392"/>
                    </a:lnTo>
                    <a:lnTo>
                      <a:pt x="537" y="385"/>
                    </a:lnTo>
                    <a:lnTo>
                      <a:pt x="524" y="378"/>
                    </a:lnTo>
                    <a:lnTo>
                      <a:pt x="510" y="372"/>
                    </a:lnTo>
                    <a:lnTo>
                      <a:pt x="496" y="366"/>
                    </a:lnTo>
                    <a:lnTo>
                      <a:pt x="481" y="363"/>
                    </a:lnTo>
                    <a:lnTo>
                      <a:pt x="466" y="358"/>
                    </a:lnTo>
                    <a:lnTo>
                      <a:pt x="450" y="356"/>
                    </a:lnTo>
                    <a:lnTo>
                      <a:pt x="435" y="354"/>
                    </a:lnTo>
                    <a:lnTo>
                      <a:pt x="417" y="353"/>
                    </a:lnTo>
                    <a:lnTo>
                      <a:pt x="401" y="353"/>
                    </a:lnTo>
                    <a:lnTo>
                      <a:pt x="389" y="353"/>
                    </a:lnTo>
                    <a:lnTo>
                      <a:pt x="375" y="354"/>
                    </a:lnTo>
                    <a:lnTo>
                      <a:pt x="362" y="355"/>
                    </a:lnTo>
                    <a:lnTo>
                      <a:pt x="349" y="357"/>
                    </a:lnTo>
                    <a:lnTo>
                      <a:pt x="337" y="360"/>
                    </a:lnTo>
                    <a:lnTo>
                      <a:pt x="324" y="363"/>
                    </a:lnTo>
                    <a:lnTo>
                      <a:pt x="311" y="368"/>
                    </a:lnTo>
                    <a:lnTo>
                      <a:pt x="299" y="372"/>
                    </a:lnTo>
                    <a:lnTo>
                      <a:pt x="287" y="377"/>
                    </a:lnTo>
                    <a:lnTo>
                      <a:pt x="276" y="383"/>
                    </a:lnTo>
                    <a:lnTo>
                      <a:pt x="264" y="390"/>
                    </a:lnTo>
                    <a:lnTo>
                      <a:pt x="254" y="396"/>
                    </a:lnTo>
                    <a:lnTo>
                      <a:pt x="243" y="405"/>
                    </a:lnTo>
                    <a:lnTo>
                      <a:pt x="233" y="413"/>
                    </a:lnTo>
                    <a:lnTo>
                      <a:pt x="224" y="422"/>
                    </a:lnTo>
                    <a:lnTo>
                      <a:pt x="215" y="431"/>
                    </a:lnTo>
                    <a:lnTo>
                      <a:pt x="215" y="0"/>
                    </a:lnTo>
                    <a:lnTo>
                      <a:pt x="0" y="0"/>
                    </a:lnTo>
                    <a:lnTo>
                      <a:pt x="0" y="975"/>
                    </a:lnTo>
                    <a:close/>
                    <a:moveTo>
                      <a:pt x="345" y="538"/>
                    </a:moveTo>
                    <a:lnTo>
                      <a:pt x="361" y="538"/>
                    </a:lnTo>
                    <a:lnTo>
                      <a:pt x="376" y="541"/>
                    </a:lnTo>
                    <a:lnTo>
                      <a:pt x="390" y="544"/>
                    </a:lnTo>
                    <a:lnTo>
                      <a:pt x="404" y="549"/>
                    </a:lnTo>
                    <a:lnTo>
                      <a:pt x="415" y="554"/>
                    </a:lnTo>
                    <a:lnTo>
                      <a:pt x="427" y="561"/>
                    </a:lnTo>
                    <a:lnTo>
                      <a:pt x="437" y="569"/>
                    </a:lnTo>
                    <a:lnTo>
                      <a:pt x="446" y="579"/>
                    </a:lnTo>
                    <a:lnTo>
                      <a:pt x="454" y="588"/>
                    </a:lnTo>
                    <a:lnTo>
                      <a:pt x="462" y="598"/>
                    </a:lnTo>
                    <a:lnTo>
                      <a:pt x="468" y="610"/>
                    </a:lnTo>
                    <a:lnTo>
                      <a:pt x="473" y="621"/>
                    </a:lnTo>
                    <a:lnTo>
                      <a:pt x="477" y="634"/>
                    </a:lnTo>
                    <a:lnTo>
                      <a:pt x="480" y="648"/>
                    </a:lnTo>
                    <a:lnTo>
                      <a:pt x="482" y="661"/>
                    </a:lnTo>
                    <a:lnTo>
                      <a:pt x="482" y="674"/>
                    </a:lnTo>
                    <a:lnTo>
                      <a:pt x="482" y="688"/>
                    </a:lnTo>
                    <a:lnTo>
                      <a:pt x="480" y="702"/>
                    </a:lnTo>
                    <a:lnTo>
                      <a:pt x="477" y="716"/>
                    </a:lnTo>
                    <a:lnTo>
                      <a:pt x="473" y="727"/>
                    </a:lnTo>
                    <a:lnTo>
                      <a:pt x="468" y="740"/>
                    </a:lnTo>
                    <a:lnTo>
                      <a:pt x="462" y="750"/>
                    </a:lnTo>
                    <a:lnTo>
                      <a:pt x="454" y="761"/>
                    </a:lnTo>
                    <a:lnTo>
                      <a:pt x="446" y="771"/>
                    </a:lnTo>
                    <a:lnTo>
                      <a:pt x="437" y="779"/>
                    </a:lnTo>
                    <a:lnTo>
                      <a:pt x="427" y="787"/>
                    </a:lnTo>
                    <a:lnTo>
                      <a:pt x="415" y="794"/>
                    </a:lnTo>
                    <a:lnTo>
                      <a:pt x="404" y="799"/>
                    </a:lnTo>
                    <a:lnTo>
                      <a:pt x="390" y="803"/>
                    </a:lnTo>
                    <a:lnTo>
                      <a:pt x="376" y="807"/>
                    </a:lnTo>
                    <a:lnTo>
                      <a:pt x="361" y="809"/>
                    </a:lnTo>
                    <a:lnTo>
                      <a:pt x="345" y="809"/>
                    </a:lnTo>
                    <a:lnTo>
                      <a:pt x="329" y="809"/>
                    </a:lnTo>
                    <a:lnTo>
                      <a:pt x="314" y="807"/>
                    </a:lnTo>
                    <a:lnTo>
                      <a:pt x="300" y="803"/>
                    </a:lnTo>
                    <a:lnTo>
                      <a:pt x="287" y="799"/>
                    </a:lnTo>
                    <a:lnTo>
                      <a:pt x="275" y="794"/>
                    </a:lnTo>
                    <a:lnTo>
                      <a:pt x="263" y="787"/>
                    </a:lnTo>
                    <a:lnTo>
                      <a:pt x="253" y="779"/>
                    </a:lnTo>
                    <a:lnTo>
                      <a:pt x="243" y="771"/>
                    </a:lnTo>
                    <a:lnTo>
                      <a:pt x="235" y="761"/>
                    </a:lnTo>
                    <a:lnTo>
                      <a:pt x="228" y="750"/>
                    </a:lnTo>
                    <a:lnTo>
                      <a:pt x="221" y="740"/>
                    </a:lnTo>
                    <a:lnTo>
                      <a:pt x="217" y="727"/>
                    </a:lnTo>
                    <a:lnTo>
                      <a:pt x="212" y="716"/>
                    </a:lnTo>
                    <a:lnTo>
                      <a:pt x="210" y="702"/>
                    </a:lnTo>
                    <a:lnTo>
                      <a:pt x="208" y="688"/>
                    </a:lnTo>
                    <a:lnTo>
                      <a:pt x="208" y="674"/>
                    </a:lnTo>
                    <a:lnTo>
                      <a:pt x="208" y="661"/>
                    </a:lnTo>
                    <a:lnTo>
                      <a:pt x="210" y="648"/>
                    </a:lnTo>
                    <a:lnTo>
                      <a:pt x="212" y="634"/>
                    </a:lnTo>
                    <a:lnTo>
                      <a:pt x="217" y="621"/>
                    </a:lnTo>
                    <a:lnTo>
                      <a:pt x="221" y="610"/>
                    </a:lnTo>
                    <a:lnTo>
                      <a:pt x="228" y="598"/>
                    </a:lnTo>
                    <a:lnTo>
                      <a:pt x="235" y="588"/>
                    </a:lnTo>
                    <a:lnTo>
                      <a:pt x="243" y="579"/>
                    </a:lnTo>
                    <a:lnTo>
                      <a:pt x="253" y="569"/>
                    </a:lnTo>
                    <a:lnTo>
                      <a:pt x="263" y="561"/>
                    </a:lnTo>
                    <a:lnTo>
                      <a:pt x="275" y="554"/>
                    </a:lnTo>
                    <a:lnTo>
                      <a:pt x="287" y="549"/>
                    </a:lnTo>
                    <a:lnTo>
                      <a:pt x="300" y="544"/>
                    </a:lnTo>
                    <a:lnTo>
                      <a:pt x="314" y="541"/>
                    </a:lnTo>
                    <a:lnTo>
                      <a:pt x="329" y="538"/>
                    </a:lnTo>
                    <a:lnTo>
                      <a:pt x="345" y="5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9" name="Freeform 64"/>
              <p:cNvSpPr>
                <a:spLocks noEditPoints="1"/>
              </p:cNvSpPr>
              <p:nvPr/>
            </p:nvSpPr>
            <p:spPr bwMode="auto">
              <a:xfrm>
                <a:off x="7419759" y="6373813"/>
                <a:ext cx="55563" cy="217488"/>
              </a:xfrm>
              <a:custGeom>
                <a:avLst/>
                <a:gdLst>
                  <a:gd name="T0" fmla="*/ 2778 w 240"/>
                  <a:gd name="T1" fmla="*/ 80019 h 954"/>
                  <a:gd name="T2" fmla="*/ 52553 w 240"/>
                  <a:gd name="T3" fmla="*/ 217488 h 954"/>
                  <a:gd name="T4" fmla="*/ 27782 w 240"/>
                  <a:gd name="T5" fmla="*/ 0 h 954"/>
                  <a:gd name="T6" fmla="*/ 21994 w 240"/>
                  <a:gd name="T7" fmla="*/ 456 h 954"/>
                  <a:gd name="T8" fmla="*/ 16669 w 240"/>
                  <a:gd name="T9" fmla="*/ 2052 h 954"/>
                  <a:gd name="T10" fmla="*/ 12270 w 240"/>
                  <a:gd name="T11" fmla="*/ 4559 h 954"/>
                  <a:gd name="T12" fmla="*/ 7871 w 240"/>
                  <a:gd name="T13" fmla="*/ 7979 h 954"/>
                  <a:gd name="T14" fmla="*/ 4630 w 240"/>
                  <a:gd name="T15" fmla="*/ 12083 h 954"/>
                  <a:gd name="T16" fmla="*/ 2084 w 240"/>
                  <a:gd name="T17" fmla="*/ 16642 h 954"/>
                  <a:gd name="T18" fmla="*/ 463 w 240"/>
                  <a:gd name="T19" fmla="*/ 21658 h 954"/>
                  <a:gd name="T20" fmla="*/ 0 w 240"/>
                  <a:gd name="T21" fmla="*/ 27357 h 954"/>
                  <a:gd name="T22" fmla="*/ 463 w 240"/>
                  <a:gd name="T23" fmla="*/ 32828 h 954"/>
                  <a:gd name="T24" fmla="*/ 2084 w 240"/>
                  <a:gd name="T25" fmla="*/ 37844 h 954"/>
                  <a:gd name="T26" fmla="*/ 4630 w 240"/>
                  <a:gd name="T27" fmla="*/ 42403 h 954"/>
                  <a:gd name="T28" fmla="*/ 7871 w 240"/>
                  <a:gd name="T29" fmla="*/ 46507 h 954"/>
                  <a:gd name="T30" fmla="*/ 12270 w 240"/>
                  <a:gd name="T31" fmla="*/ 49926 h 954"/>
                  <a:gd name="T32" fmla="*/ 16669 w 240"/>
                  <a:gd name="T33" fmla="*/ 52434 h 954"/>
                  <a:gd name="T34" fmla="*/ 21994 w 240"/>
                  <a:gd name="T35" fmla="*/ 54030 h 954"/>
                  <a:gd name="T36" fmla="*/ 27782 w 240"/>
                  <a:gd name="T37" fmla="*/ 54486 h 954"/>
                  <a:gd name="T38" fmla="*/ 33338 w 240"/>
                  <a:gd name="T39" fmla="*/ 54030 h 954"/>
                  <a:gd name="T40" fmla="*/ 38431 w 240"/>
                  <a:gd name="T41" fmla="*/ 52434 h 954"/>
                  <a:gd name="T42" fmla="*/ 43293 w 240"/>
                  <a:gd name="T43" fmla="*/ 49926 h 954"/>
                  <a:gd name="T44" fmla="*/ 47229 w 240"/>
                  <a:gd name="T45" fmla="*/ 46507 h 954"/>
                  <a:gd name="T46" fmla="*/ 50701 w 240"/>
                  <a:gd name="T47" fmla="*/ 42403 h 954"/>
                  <a:gd name="T48" fmla="*/ 53248 w 240"/>
                  <a:gd name="T49" fmla="*/ 37844 h 954"/>
                  <a:gd name="T50" fmla="*/ 54868 w 240"/>
                  <a:gd name="T51" fmla="*/ 32828 h 954"/>
                  <a:gd name="T52" fmla="*/ 55563 w 240"/>
                  <a:gd name="T53" fmla="*/ 27357 h 954"/>
                  <a:gd name="T54" fmla="*/ 54868 w 240"/>
                  <a:gd name="T55" fmla="*/ 21658 h 954"/>
                  <a:gd name="T56" fmla="*/ 53248 w 240"/>
                  <a:gd name="T57" fmla="*/ 16642 h 954"/>
                  <a:gd name="T58" fmla="*/ 50701 w 240"/>
                  <a:gd name="T59" fmla="*/ 12083 h 954"/>
                  <a:gd name="T60" fmla="*/ 47229 w 240"/>
                  <a:gd name="T61" fmla="*/ 7979 h 954"/>
                  <a:gd name="T62" fmla="*/ 43293 w 240"/>
                  <a:gd name="T63" fmla="*/ 4559 h 954"/>
                  <a:gd name="T64" fmla="*/ 38431 w 240"/>
                  <a:gd name="T65" fmla="*/ 2052 h 954"/>
                  <a:gd name="T66" fmla="*/ 33338 w 240"/>
                  <a:gd name="T67" fmla="*/ 456 h 954"/>
                  <a:gd name="T68" fmla="*/ 27782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2" y="351"/>
                    </a:lnTo>
                    <a:lnTo>
                      <a:pt x="12" y="954"/>
                    </a:lnTo>
                    <a:lnTo>
                      <a:pt x="227" y="954"/>
                    </a:lnTo>
                    <a:lnTo>
                      <a:pt x="227" y="351"/>
                    </a:lnTo>
                    <a:close/>
                    <a:moveTo>
                      <a:pt x="120" y="0"/>
                    </a:moveTo>
                    <a:lnTo>
                      <a:pt x="107" y="1"/>
                    </a:lnTo>
                    <a:lnTo>
                      <a:pt x="95" y="2"/>
                    </a:lnTo>
                    <a:lnTo>
                      <a:pt x="84" y="5"/>
                    </a:lnTo>
                    <a:lnTo>
                      <a:pt x="72" y="9"/>
                    </a:lnTo>
                    <a:lnTo>
                      <a:pt x="62" y="15"/>
                    </a:lnTo>
                    <a:lnTo>
                      <a:pt x="53" y="20"/>
                    </a:lnTo>
                    <a:lnTo>
                      <a:pt x="44" y="27"/>
                    </a:lnTo>
                    <a:lnTo>
                      <a:pt x="34" y="35"/>
                    </a:lnTo>
                    <a:lnTo>
                      <a:pt x="27" y="43"/>
                    </a:lnTo>
                    <a:lnTo>
                      <a:pt x="20" y="53"/>
                    </a:lnTo>
                    <a:lnTo>
                      <a:pt x="14" y="63"/>
                    </a:lnTo>
                    <a:lnTo>
                      <a:pt x="9" y="73"/>
                    </a:lnTo>
                    <a:lnTo>
                      <a:pt x="4" y="84"/>
                    </a:lnTo>
                    <a:lnTo>
                      <a:pt x="2" y="95"/>
                    </a:lnTo>
                    <a:lnTo>
                      <a:pt x="0" y="107"/>
                    </a:lnTo>
                    <a:lnTo>
                      <a:pt x="0" y="120"/>
                    </a:lnTo>
                    <a:lnTo>
                      <a:pt x="0" y="132"/>
                    </a:lnTo>
                    <a:lnTo>
                      <a:pt x="2" y="144"/>
                    </a:lnTo>
                    <a:lnTo>
                      <a:pt x="4" y="155"/>
                    </a:lnTo>
                    <a:lnTo>
                      <a:pt x="9" y="166"/>
                    </a:lnTo>
                    <a:lnTo>
                      <a:pt x="14" y="176"/>
                    </a:lnTo>
                    <a:lnTo>
                      <a:pt x="20" y="186"/>
                    </a:lnTo>
                    <a:lnTo>
                      <a:pt x="27" y="196"/>
                    </a:lnTo>
                    <a:lnTo>
                      <a:pt x="34" y="204"/>
                    </a:lnTo>
                    <a:lnTo>
                      <a:pt x="44" y="212"/>
                    </a:lnTo>
                    <a:lnTo>
                      <a:pt x="53" y="219"/>
                    </a:lnTo>
                    <a:lnTo>
                      <a:pt x="62" y="224"/>
                    </a:lnTo>
                    <a:lnTo>
                      <a:pt x="72" y="230"/>
                    </a:lnTo>
                    <a:lnTo>
                      <a:pt x="84" y="234"/>
                    </a:lnTo>
                    <a:lnTo>
                      <a:pt x="95" y="237"/>
                    </a:lnTo>
                    <a:lnTo>
                      <a:pt x="107" y="239"/>
                    </a:lnTo>
                    <a:lnTo>
                      <a:pt x="120" y="239"/>
                    </a:lnTo>
                    <a:lnTo>
                      <a:pt x="131" y="239"/>
                    </a:lnTo>
                    <a:lnTo>
                      <a:pt x="144" y="237"/>
                    </a:lnTo>
                    <a:lnTo>
                      <a:pt x="155" y="234"/>
                    </a:lnTo>
                    <a:lnTo>
                      <a:pt x="166" y="230"/>
                    </a:lnTo>
                    <a:lnTo>
                      <a:pt x="176" y="224"/>
                    </a:lnTo>
                    <a:lnTo>
                      <a:pt x="187" y="219"/>
                    </a:lnTo>
                    <a:lnTo>
                      <a:pt x="196" y="212"/>
                    </a:lnTo>
                    <a:lnTo>
                      <a:pt x="204" y="204"/>
                    </a:lnTo>
                    <a:lnTo>
                      <a:pt x="212" y="196"/>
                    </a:lnTo>
                    <a:lnTo>
                      <a:pt x="219" y="186"/>
                    </a:lnTo>
                    <a:lnTo>
                      <a:pt x="225" y="176"/>
                    </a:lnTo>
                    <a:lnTo>
                      <a:pt x="230" y="166"/>
                    </a:lnTo>
                    <a:lnTo>
                      <a:pt x="234" y="155"/>
                    </a:lnTo>
                    <a:lnTo>
                      <a:pt x="237" y="144"/>
                    </a:lnTo>
                    <a:lnTo>
                      <a:pt x="238" y="132"/>
                    </a:lnTo>
                    <a:lnTo>
                      <a:pt x="240" y="120"/>
                    </a:lnTo>
                    <a:lnTo>
                      <a:pt x="238" y="107"/>
                    </a:lnTo>
                    <a:lnTo>
                      <a:pt x="237" y="95"/>
                    </a:lnTo>
                    <a:lnTo>
                      <a:pt x="234" y="84"/>
                    </a:lnTo>
                    <a:lnTo>
                      <a:pt x="230" y="73"/>
                    </a:lnTo>
                    <a:lnTo>
                      <a:pt x="225" y="63"/>
                    </a:lnTo>
                    <a:lnTo>
                      <a:pt x="219" y="53"/>
                    </a:lnTo>
                    <a:lnTo>
                      <a:pt x="212" y="43"/>
                    </a:lnTo>
                    <a:lnTo>
                      <a:pt x="204" y="35"/>
                    </a:lnTo>
                    <a:lnTo>
                      <a:pt x="196" y="27"/>
                    </a:lnTo>
                    <a:lnTo>
                      <a:pt x="187" y="20"/>
                    </a:lnTo>
                    <a:lnTo>
                      <a:pt x="176" y="15"/>
                    </a:lnTo>
                    <a:lnTo>
                      <a:pt x="166" y="9"/>
                    </a:lnTo>
                    <a:lnTo>
                      <a:pt x="155"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0" name="Rectangle 65"/>
              <p:cNvSpPr>
                <a:spLocks noChangeArrowheads="1"/>
              </p:cNvSpPr>
              <p:nvPr/>
            </p:nvSpPr>
            <p:spPr bwMode="auto">
              <a:xfrm>
                <a:off x="7503897" y="6369050"/>
                <a:ext cx="49213" cy="222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71" name="Freeform 66"/>
              <p:cNvSpPr>
                <a:spLocks noEditPoints="1"/>
              </p:cNvSpPr>
              <p:nvPr/>
            </p:nvSpPr>
            <p:spPr bwMode="auto">
              <a:xfrm>
                <a:off x="7581684" y="6373813"/>
                <a:ext cx="53975" cy="217488"/>
              </a:xfrm>
              <a:custGeom>
                <a:avLst/>
                <a:gdLst>
                  <a:gd name="T0" fmla="*/ 2924 w 240"/>
                  <a:gd name="T1" fmla="*/ 80019 h 954"/>
                  <a:gd name="T2" fmla="*/ 51051 w 240"/>
                  <a:gd name="T3" fmla="*/ 217488 h 954"/>
                  <a:gd name="T4" fmla="*/ 26988 w 240"/>
                  <a:gd name="T5" fmla="*/ 0 h 954"/>
                  <a:gd name="T6" fmla="*/ 21590 w 240"/>
                  <a:gd name="T7" fmla="*/ 456 h 954"/>
                  <a:gd name="T8" fmla="*/ 16417 w 240"/>
                  <a:gd name="T9" fmla="*/ 2052 h 954"/>
                  <a:gd name="T10" fmla="*/ 11919 w 240"/>
                  <a:gd name="T11" fmla="*/ 4559 h 954"/>
                  <a:gd name="T12" fmla="*/ 7646 w 240"/>
                  <a:gd name="T13" fmla="*/ 7979 h 954"/>
                  <a:gd name="T14" fmla="*/ 4723 w 240"/>
                  <a:gd name="T15" fmla="*/ 12083 h 954"/>
                  <a:gd name="T16" fmla="*/ 2024 w 240"/>
                  <a:gd name="T17" fmla="*/ 16642 h 954"/>
                  <a:gd name="T18" fmla="*/ 450 w 240"/>
                  <a:gd name="T19" fmla="*/ 21658 h 954"/>
                  <a:gd name="T20" fmla="*/ 0 w 240"/>
                  <a:gd name="T21" fmla="*/ 27357 h 954"/>
                  <a:gd name="T22" fmla="*/ 450 w 240"/>
                  <a:gd name="T23" fmla="*/ 32828 h 954"/>
                  <a:gd name="T24" fmla="*/ 2024 w 240"/>
                  <a:gd name="T25" fmla="*/ 37844 h 954"/>
                  <a:gd name="T26" fmla="*/ 4723 w 240"/>
                  <a:gd name="T27" fmla="*/ 42403 h 954"/>
                  <a:gd name="T28" fmla="*/ 7646 w 240"/>
                  <a:gd name="T29" fmla="*/ 46507 h 954"/>
                  <a:gd name="T30" fmla="*/ 11919 w 240"/>
                  <a:gd name="T31" fmla="*/ 49926 h 954"/>
                  <a:gd name="T32" fmla="*/ 16417 w 240"/>
                  <a:gd name="T33" fmla="*/ 52434 h 954"/>
                  <a:gd name="T34" fmla="*/ 21590 w 240"/>
                  <a:gd name="T35" fmla="*/ 54030 h 954"/>
                  <a:gd name="T36" fmla="*/ 26988 w 240"/>
                  <a:gd name="T37" fmla="*/ 54486 h 954"/>
                  <a:gd name="T38" fmla="*/ 32385 w 240"/>
                  <a:gd name="T39" fmla="*/ 54030 h 954"/>
                  <a:gd name="T40" fmla="*/ 37333 w 240"/>
                  <a:gd name="T41" fmla="*/ 52434 h 954"/>
                  <a:gd name="T42" fmla="*/ 42056 w 240"/>
                  <a:gd name="T43" fmla="*/ 49926 h 954"/>
                  <a:gd name="T44" fmla="*/ 45879 w 240"/>
                  <a:gd name="T45" fmla="*/ 46507 h 954"/>
                  <a:gd name="T46" fmla="*/ 49252 w 240"/>
                  <a:gd name="T47" fmla="*/ 42403 h 954"/>
                  <a:gd name="T48" fmla="*/ 51726 w 240"/>
                  <a:gd name="T49" fmla="*/ 37844 h 954"/>
                  <a:gd name="T50" fmla="*/ 53300 w 240"/>
                  <a:gd name="T51" fmla="*/ 32828 h 954"/>
                  <a:gd name="T52" fmla="*/ 53975 w 240"/>
                  <a:gd name="T53" fmla="*/ 27357 h 954"/>
                  <a:gd name="T54" fmla="*/ 53300 w 240"/>
                  <a:gd name="T55" fmla="*/ 21658 h 954"/>
                  <a:gd name="T56" fmla="*/ 51726 w 240"/>
                  <a:gd name="T57" fmla="*/ 16642 h 954"/>
                  <a:gd name="T58" fmla="*/ 49252 w 240"/>
                  <a:gd name="T59" fmla="*/ 12083 h 954"/>
                  <a:gd name="T60" fmla="*/ 45879 w 240"/>
                  <a:gd name="T61" fmla="*/ 7979 h 954"/>
                  <a:gd name="T62" fmla="*/ 42056 w 240"/>
                  <a:gd name="T63" fmla="*/ 4559 h 954"/>
                  <a:gd name="T64" fmla="*/ 37333 w 240"/>
                  <a:gd name="T65" fmla="*/ 2052 h 954"/>
                  <a:gd name="T66" fmla="*/ 32385 w 240"/>
                  <a:gd name="T67" fmla="*/ 456 h 954"/>
                  <a:gd name="T68" fmla="*/ 26988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3" y="351"/>
                    </a:lnTo>
                    <a:lnTo>
                      <a:pt x="13" y="954"/>
                    </a:lnTo>
                    <a:lnTo>
                      <a:pt x="227" y="954"/>
                    </a:lnTo>
                    <a:lnTo>
                      <a:pt x="227" y="351"/>
                    </a:lnTo>
                    <a:close/>
                    <a:moveTo>
                      <a:pt x="120" y="0"/>
                    </a:moveTo>
                    <a:lnTo>
                      <a:pt x="107" y="1"/>
                    </a:lnTo>
                    <a:lnTo>
                      <a:pt x="96" y="2"/>
                    </a:lnTo>
                    <a:lnTo>
                      <a:pt x="84" y="5"/>
                    </a:lnTo>
                    <a:lnTo>
                      <a:pt x="73" y="9"/>
                    </a:lnTo>
                    <a:lnTo>
                      <a:pt x="62" y="15"/>
                    </a:lnTo>
                    <a:lnTo>
                      <a:pt x="53" y="20"/>
                    </a:lnTo>
                    <a:lnTo>
                      <a:pt x="44" y="27"/>
                    </a:lnTo>
                    <a:lnTo>
                      <a:pt x="34" y="35"/>
                    </a:lnTo>
                    <a:lnTo>
                      <a:pt x="28" y="43"/>
                    </a:lnTo>
                    <a:lnTo>
                      <a:pt x="21" y="53"/>
                    </a:lnTo>
                    <a:lnTo>
                      <a:pt x="14" y="63"/>
                    </a:lnTo>
                    <a:lnTo>
                      <a:pt x="9" y="73"/>
                    </a:lnTo>
                    <a:lnTo>
                      <a:pt x="4" y="84"/>
                    </a:lnTo>
                    <a:lnTo>
                      <a:pt x="2" y="95"/>
                    </a:lnTo>
                    <a:lnTo>
                      <a:pt x="0" y="107"/>
                    </a:lnTo>
                    <a:lnTo>
                      <a:pt x="0" y="120"/>
                    </a:lnTo>
                    <a:lnTo>
                      <a:pt x="0" y="132"/>
                    </a:lnTo>
                    <a:lnTo>
                      <a:pt x="2" y="144"/>
                    </a:lnTo>
                    <a:lnTo>
                      <a:pt x="4" y="155"/>
                    </a:lnTo>
                    <a:lnTo>
                      <a:pt x="9" y="166"/>
                    </a:lnTo>
                    <a:lnTo>
                      <a:pt x="14" y="176"/>
                    </a:lnTo>
                    <a:lnTo>
                      <a:pt x="21" y="186"/>
                    </a:lnTo>
                    <a:lnTo>
                      <a:pt x="28" y="196"/>
                    </a:lnTo>
                    <a:lnTo>
                      <a:pt x="34" y="204"/>
                    </a:lnTo>
                    <a:lnTo>
                      <a:pt x="44" y="212"/>
                    </a:lnTo>
                    <a:lnTo>
                      <a:pt x="53" y="219"/>
                    </a:lnTo>
                    <a:lnTo>
                      <a:pt x="62" y="224"/>
                    </a:lnTo>
                    <a:lnTo>
                      <a:pt x="73" y="230"/>
                    </a:lnTo>
                    <a:lnTo>
                      <a:pt x="84" y="234"/>
                    </a:lnTo>
                    <a:lnTo>
                      <a:pt x="96" y="237"/>
                    </a:lnTo>
                    <a:lnTo>
                      <a:pt x="107" y="239"/>
                    </a:lnTo>
                    <a:lnTo>
                      <a:pt x="120" y="239"/>
                    </a:lnTo>
                    <a:lnTo>
                      <a:pt x="131" y="239"/>
                    </a:lnTo>
                    <a:lnTo>
                      <a:pt x="144" y="237"/>
                    </a:lnTo>
                    <a:lnTo>
                      <a:pt x="156" y="234"/>
                    </a:lnTo>
                    <a:lnTo>
                      <a:pt x="166" y="230"/>
                    </a:lnTo>
                    <a:lnTo>
                      <a:pt x="176" y="224"/>
                    </a:lnTo>
                    <a:lnTo>
                      <a:pt x="187" y="219"/>
                    </a:lnTo>
                    <a:lnTo>
                      <a:pt x="196" y="212"/>
                    </a:lnTo>
                    <a:lnTo>
                      <a:pt x="204" y="204"/>
                    </a:lnTo>
                    <a:lnTo>
                      <a:pt x="212" y="196"/>
                    </a:lnTo>
                    <a:lnTo>
                      <a:pt x="219" y="186"/>
                    </a:lnTo>
                    <a:lnTo>
                      <a:pt x="225" y="176"/>
                    </a:lnTo>
                    <a:lnTo>
                      <a:pt x="230" y="166"/>
                    </a:lnTo>
                    <a:lnTo>
                      <a:pt x="234" y="155"/>
                    </a:lnTo>
                    <a:lnTo>
                      <a:pt x="237" y="144"/>
                    </a:lnTo>
                    <a:lnTo>
                      <a:pt x="239" y="132"/>
                    </a:lnTo>
                    <a:lnTo>
                      <a:pt x="240" y="120"/>
                    </a:lnTo>
                    <a:lnTo>
                      <a:pt x="239" y="107"/>
                    </a:lnTo>
                    <a:lnTo>
                      <a:pt x="237" y="95"/>
                    </a:lnTo>
                    <a:lnTo>
                      <a:pt x="234" y="84"/>
                    </a:lnTo>
                    <a:lnTo>
                      <a:pt x="230" y="73"/>
                    </a:lnTo>
                    <a:lnTo>
                      <a:pt x="225" y="63"/>
                    </a:lnTo>
                    <a:lnTo>
                      <a:pt x="219" y="53"/>
                    </a:lnTo>
                    <a:lnTo>
                      <a:pt x="212" y="43"/>
                    </a:lnTo>
                    <a:lnTo>
                      <a:pt x="204" y="35"/>
                    </a:lnTo>
                    <a:lnTo>
                      <a:pt x="196" y="27"/>
                    </a:lnTo>
                    <a:lnTo>
                      <a:pt x="187" y="20"/>
                    </a:lnTo>
                    <a:lnTo>
                      <a:pt x="176" y="15"/>
                    </a:lnTo>
                    <a:lnTo>
                      <a:pt x="166" y="9"/>
                    </a:lnTo>
                    <a:lnTo>
                      <a:pt x="156"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2" name="Freeform 67"/>
              <p:cNvSpPr>
                <a:spLocks noEditPoints="1"/>
              </p:cNvSpPr>
              <p:nvPr/>
            </p:nvSpPr>
            <p:spPr bwMode="auto">
              <a:xfrm>
                <a:off x="7654709" y="6450013"/>
                <a:ext cx="150813" cy="146050"/>
              </a:xfrm>
              <a:custGeom>
                <a:avLst/>
                <a:gdLst>
                  <a:gd name="T0" fmla="*/ 50877 w 664"/>
                  <a:gd name="T1" fmla="*/ 48153 h 643"/>
                  <a:gd name="T2" fmla="*/ 54738 w 664"/>
                  <a:gd name="T3" fmla="*/ 41566 h 643"/>
                  <a:gd name="T4" fmla="*/ 59735 w 664"/>
                  <a:gd name="T5" fmla="*/ 36796 h 643"/>
                  <a:gd name="T6" fmla="*/ 65867 w 664"/>
                  <a:gd name="T7" fmla="*/ 33389 h 643"/>
                  <a:gd name="T8" fmla="*/ 72908 w 664"/>
                  <a:gd name="T9" fmla="*/ 31572 h 643"/>
                  <a:gd name="T10" fmla="*/ 80630 w 664"/>
                  <a:gd name="T11" fmla="*/ 31345 h 643"/>
                  <a:gd name="T12" fmla="*/ 87671 w 664"/>
                  <a:gd name="T13" fmla="*/ 32935 h 643"/>
                  <a:gd name="T14" fmla="*/ 94258 w 664"/>
                  <a:gd name="T15" fmla="*/ 35888 h 643"/>
                  <a:gd name="T16" fmla="*/ 99482 w 664"/>
                  <a:gd name="T17" fmla="*/ 40203 h 643"/>
                  <a:gd name="T18" fmla="*/ 103343 w 664"/>
                  <a:gd name="T19" fmla="*/ 46109 h 643"/>
                  <a:gd name="T20" fmla="*/ 105615 w 664"/>
                  <a:gd name="T21" fmla="*/ 53150 h 643"/>
                  <a:gd name="T22" fmla="*/ 150813 w 664"/>
                  <a:gd name="T23" fmla="*/ 71776 h 643"/>
                  <a:gd name="T24" fmla="*/ 149677 w 664"/>
                  <a:gd name="T25" fmla="*/ 59283 h 643"/>
                  <a:gd name="T26" fmla="*/ 147179 w 664"/>
                  <a:gd name="T27" fmla="*/ 47926 h 643"/>
                  <a:gd name="T28" fmla="*/ 143091 w 664"/>
                  <a:gd name="T29" fmla="*/ 37705 h 643"/>
                  <a:gd name="T30" fmla="*/ 137640 w 664"/>
                  <a:gd name="T31" fmla="*/ 28392 h 643"/>
                  <a:gd name="T32" fmla="*/ 131053 w 664"/>
                  <a:gd name="T33" fmla="*/ 20442 h 643"/>
                  <a:gd name="T34" fmla="*/ 123331 w 664"/>
                  <a:gd name="T35" fmla="*/ 13628 h 643"/>
                  <a:gd name="T36" fmla="*/ 114245 w 664"/>
                  <a:gd name="T37" fmla="*/ 7950 h 643"/>
                  <a:gd name="T38" fmla="*/ 104025 w 664"/>
                  <a:gd name="T39" fmla="*/ 3861 h 643"/>
                  <a:gd name="T40" fmla="*/ 92668 w 664"/>
                  <a:gd name="T41" fmla="*/ 1136 h 643"/>
                  <a:gd name="T42" fmla="*/ 80403 w 664"/>
                  <a:gd name="T43" fmla="*/ 0 h 643"/>
                  <a:gd name="T44" fmla="*/ 67684 w 664"/>
                  <a:gd name="T45" fmla="*/ 227 h 643"/>
                  <a:gd name="T46" fmla="*/ 55873 w 664"/>
                  <a:gd name="T47" fmla="*/ 1817 h 643"/>
                  <a:gd name="T48" fmla="*/ 45198 w 664"/>
                  <a:gd name="T49" fmla="*/ 4997 h 643"/>
                  <a:gd name="T50" fmla="*/ 35205 w 664"/>
                  <a:gd name="T51" fmla="*/ 9086 h 643"/>
                  <a:gd name="T52" fmla="*/ 26347 w 664"/>
                  <a:gd name="T53" fmla="*/ 14764 h 643"/>
                  <a:gd name="T54" fmla="*/ 18852 w 664"/>
                  <a:gd name="T55" fmla="*/ 21578 h 643"/>
                  <a:gd name="T56" fmla="*/ 12265 w 664"/>
                  <a:gd name="T57" fmla="*/ 29755 h 643"/>
                  <a:gd name="T58" fmla="*/ 7041 w 664"/>
                  <a:gd name="T59" fmla="*/ 38841 h 643"/>
                  <a:gd name="T60" fmla="*/ 2953 w 664"/>
                  <a:gd name="T61" fmla="*/ 49516 h 643"/>
                  <a:gd name="T62" fmla="*/ 681 w 664"/>
                  <a:gd name="T63" fmla="*/ 60646 h 643"/>
                  <a:gd name="T64" fmla="*/ 0 w 664"/>
                  <a:gd name="T65" fmla="*/ 72911 h 643"/>
                  <a:gd name="T66" fmla="*/ 909 w 664"/>
                  <a:gd name="T67" fmla="*/ 85858 h 643"/>
                  <a:gd name="T68" fmla="*/ 3407 w 664"/>
                  <a:gd name="T69" fmla="*/ 97442 h 643"/>
                  <a:gd name="T70" fmla="*/ 7495 w 664"/>
                  <a:gd name="T71" fmla="*/ 107664 h 643"/>
                  <a:gd name="T72" fmla="*/ 12946 w 664"/>
                  <a:gd name="T73" fmla="*/ 116749 h 643"/>
                  <a:gd name="T74" fmla="*/ 19987 w 664"/>
                  <a:gd name="T75" fmla="*/ 124926 h 643"/>
                  <a:gd name="T76" fmla="*/ 28164 w 664"/>
                  <a:gd name="T77" fmla="*/ 131740 h 643"/>
                  <a:gd name="T78" fmla="*/ 37476 w 664"/>
                  <a:gd name="T79" fmla="*/ 136964 h 643"/>
                  <a:gd name="T80" fmla="*/ 47924 w 664"/>
                  <a:gd name="T81" fmla="*/ 141053 h 643"/>
                  <a:gd name="T82" fmla="*/ 58826 w 664"/>
                  <a:gd name="T83" fmla="*/ 144006 h 643"/>
                  <a:gd name="T84" fmla="*/ 70864 w 664"/>
                  <a:gd name="T85" fmla="*/ 145596 h 643"/>
                  <a:gd name="T86" fmla="*/ 85173 w 664"/>
                  <a:gd name="T87" fmla="*/ 145823 h 643"/>
                  <a:gd name="T88" fmla="*/ 102208 w 664"/>
                  <a:gd name="T89" fmla="*/ 143097 h 643"/>
                  <a:gd name="T90" fmla="*/ 118334 w 664"/>
                  <a:gd name="T91" fmla="*/ 137192 h 643"/>
                  <a:gd name="T92" fmla="*/ 131961 w 664"/>
                  <a:gd name="T93" fmla="*/ 127879 h 643"/>
                  <a:gd name="T94" fmla="*/ 137640 w 664"/>
                  <a:gd name="T95" fmla="*/ 121973 h 643"/>
                  <a:gd name="T96" fmla="*/ 142409 w 664"/>
                  <a:gd name="T97" fmla="*/ 115159 h 643"/>
                  <a:gd name="T98" fmla="*/ 146270 w 664"/>
                  <a:gd name="T99" fmla="*/ 107664 h 643"/>
                  <a:gd name="T100" fmla="*/ 148996 w 664"/>
                  <a:gd name="T101" fmla="*/ 98805 h 643"/>
                  <a:gd name="T102" fmla="*/ 97892 w 664"/>
                  <a:gd name="T103" fmla="*/ 104711 h 643"/>
                  <a:gd name="T104" fmla="*/ 89488 w 664"/>
                  <a:gd name="T105" fmla="*/ 109935 h 643"/>
                  <a:gd name="T106" fmla="*/ 79041 w 664"/>
                  <a:gd name="T107" fmla="*/ 111525 h 643"/>
                  <a:gd name="T108" fmla="*/ 68820 w 664"/>
                  <a:gd name="T109" fmla="*/ 110389 h 643"/>
                  <a:gd name="T110" fmla="*/ 60643 w 664"/>
                  <a:gd name="T111" fmla="*/ 106982 h 643"/>
                  <a:gd name="T112" fmla="*/ 54284 w 664"/>
                  <a:gd name="T113" fmla="*/ 101531 h 643"/>
                  <a:gd name="T114" fmla="*/ 50422 w 664"/>
                  <a:gd name="T115" fmla="*/ 94262 h 643"/>
                  <a:gd name="T116" fmla="*/ 48605 w 664"/>
                  <a:gd name="T117" fmla="*/ 84495 h 643"/>
                  <a:gd name="T118" fmla="*/ 150813 w 664"/>
                  <a:gd name="T119" fmla="*/ 75864 h 6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64" h="643">
                    <a:moveTo>
                      <a:pt x="218" y="234"/>
                    </a:moveTo>
                    <a:lnTo>
                      <a:pt x="220" y="222"/>
                    </a:lnTo>
                    <a:lnTo>
                      <a:pt x="224" y="212"/>
                    </a:lnTo>
                    <a:lnTo>
                      <a:pt x="229" y="201"/>
                    </a:lnTo>
                    <a:lnTo>
                      <a:pt x="234" y="192"/>
                    </a:lnTo>
                    <a:lnTo>
                      <a:pt x="241" y="183"/>
                    </a:lnTo>
                    <a:lnTo>
                      <a:pt x="246" y="176"/>
                    </a:lnTo>
                    <a:lnTo>
                      <a:pt x="254" y="169"/>
                    </a:lnTo>
                    <a:lnTo>
                      <a:pt x="263" y="162"/>
                    </a:lnTo>
                    <a:lnTo>
                      <a:pt x="271" y="156"/>
                    </a:lnTo>
                    <a:lnTo>
                      <a:pt x="280" y="152"/>
                    </a:lnTo>
                    <a:lnTo>
                      <a:pt x="290" y="147"/>
                    </a:lnTo>
                    <a:lnTo>
                      <a:pt x="301" y="144"/>
                    </a:lnTo>
                    <a:lnTo>
                      <a:pt x="311" y="141"/>
                    </a:lnTo>
                    <a:lnTo>
                      <a:pt x="321" y="139"/>
                    </a:lnTo>
                    <a:lnTo>
                      <a:pt x="333" y="138"/>
                    </a:lnTo>
                    <a:lnTo>
                      <a:pt x="344" y="138"/>
                    </a:lnTo>
                    <a:lnTo>
                      <a:pt x="355" y="138"/>
                    </a:lnTo>
                    <a:lnTo>
                      <a:pt x="366" y="139"/>
                    </a:lnTo>
                    <a:lnTo>
                      <a:pt x="375" y="141"/>
                    </a:lnTo>
                    <a:lnTo>
                      <a:pt x="386" y="145"/>
                    </a:lnTo>
                    <a:lnTo>
                      <a:pt x="396" y="148"/>
                    </a:lnTo>
                    <a:lnTo>
                      <a:pt x="405" y="153"/>
                    </a:lnTo>
                    <a:lnTo>
                      <a:pt x="415" y="158"/>
                    </a:lnTo>
                    <a:lnTo>
                      <a:pt x="423" y="165"/>
                    </a:lnTo>
                    <a:lnTo>
                      <a:pt x="431" y="170"/>
                    </a:lnTo>
                    <a:lnTo>
                      <a:pt x="438" y="177"/>
                    </a:lnTo>
                    <a:lnTo>
                      <a:pt x="445" y="185"/>
                    </a:lnTo>
                    <a:lnTo>
                      <a:pt x="450" y="195"/>
                    </a:lnTo>
                    <a:lnTo>
                      <a:pt x="455" y="203"/>
                    </a:lnTo>
                    <a:lnTo>
                      <a:pt x="460" y="213"/>
                    </a:lnTo>
                    <a:lnTo>
                      <a:pt x="463" y="222"/>
                    </a:lnTo>
                    <a:lnTo>
                      <a:pt x="465" y="234"/>
                    </a:lnTo>
                    <a:lnTo>
                      <a:pt x="218" y="234"/>
                    </a:lnTo>
                    <a:close/>
                    <a:moveTo>
                      <a:pt x="664" y="334"/>
                    </a:moveTo>
                    <a:lnTo>
                      <a:pt x="664" y="316"/>
                    </a:lnTo>
                    <a:lnTo>
                      <a:pt x="663" y="297"/>
                    </a:lnTo>
                    <a:lnTo>
                      <a:pt x="661" y="279"/>
                    </a:lnTo>
                    <a:lnTo>
                      <a:pt x="659" y="261"/>
                    </a:lnTo>
                    <a:lnTo>
                      <a:pt x="656" y="244"/>
                    </a:lnTo>
                    <a:lnTo>
                      <a:pt x="652" y="227"/>
                    </a:lnTo>
                    <a:lnTo>
                      <a:pt x="648" y="211"/>
                    </a:lnTo>
                    <a:lnTo>
                      <a:pt x="642" y="196"/>
                    </a:lnTo>
                    <a:lnTo>
                      <a:pt x="636" y="180"/>
                    </a:lnTo>
                    <a:lnTo>
                      <a:pt x="630" y="166"/>
                    </a:lnTo>
                    <a:lnTo>
                      <a:pt x="622" y="152"/>
                    </a:lnTo>
                    <a:lnTo>
                      <a:pt x="615" y="138"/>
                    </a:lnTo>
                    <a:lnTo>
                      <a:pt x="606" y="125"/>
                    </a:lnTo>
                    <a:lnTo>
                      <a:pt x="598" y="113"/>
                    </a:lnTo>
                    <a:lnTo>
                      <a:pt x="588" y="101"/>
                    </a:lnTo>
                    <a:lnTo>
                      <a:pt x="577" y="90"/>
                    </a:lnTo>
                    <a:lnTo>
                      <a:pt x="567" y="79"/>
                    </a:lnTo>
                    <a:lnTo>
                      <a:pt x="555" y="69"/>
                    </a:lnTo>
                    <a:lnTo>
                      <a:pt x="543" y="60"/>
                    </a:lnTo>
                    <a:lnTo>
                      <a:pt x="530" y="52"/>
                    </a:lnTo>
                    <a:lnTo>
                      <a:pt x="517" y="42"/>
                    </a:lnTo>
                    <a:lnTo>
                      <a:pt x="503" y="35"/>
                    </a:lnTo>
                    <a:lnTo>
                      <a:pt x="488" y="28"/>
                    </a:lnTo>
                    <a:lnTo>
                      <a:pt x="473" y="23"/>
                    </a:lnTo>
                    <a:lnTo>
                      <a:pt x="458" y="17"/>
                    </a:lnTo>
                    <a:lnTo>
                      <a:pt x="442" y="12"/>
                    </a:lnTo>
                    <a:lnTo>
                      <a:pt x="425" y="9"/>
                    </a:lnTo>
                    <a:lnTo>
                      <a:pt x="408" y="5"/>
                    </a:lnTo>
                    <a:lnTo>
                      <a:pt x="390" y="3"/>
                    </a:lnTo>
                    <a:lnTo>
                      <a:pt x="372" y="1"/>
                    </a:lnTo>
                    <a:lnTo>
                      <a:pt x="354" y="0"/>
                    </a:lnTo>
                    <a:lnTo>
                      <a:pt x="334" y="0"/>
                    </a:lnTo>
                    <a:lnTo>
                      <a:pt x="316" y="0"/>
                    </a:lnTo>
                    <a:lnTo>
                      <a:pt x="298" y="1"/>
                    </a:lnTo>
                    <a:lnTo>
                      <a:pt x="280" y="2"/>
                    </a:lnTo>
                    <a:lnTo>
                      <a:pt x="264" y="4"/>
                    </a:lnTo>
                    <a:lnTo>
                      <a:pt x="246" y="8"/>
                    </a:lnTo>
                    <a:lnTo>
                      <a:pt x="230" y="11"/>
                    </a:lnTo>
                    <a:lnTo>
                      <a:pt x="214" y="16"/>
                    </a:lnTo>
                    <a:lnTo>
                      <a:pt x="199" y="22"/>
                    </a:lnTo>
                    <a:lnTo>
                      <a:pt x="184" y="27"/>
                    </a:lnTo>
                    <a:lnTo>
                      <a:pt x="169" y="33"/>
                    </a:lnTo>
                    <a:lnTo>
                      <a:pt x="155" y="40"/>
                    </a:lnTo>
                    <a:lnTo>
                      <a:pt x="141" y="48"/>
                    </a:lnTo>
                    <a:lnTo>
                      <a:pt x="129" y="56"/>
                    </a:lnTo>
                    <a:lnTo>
                      <a:pt x="116" y="65"/>
                    </a:lnTo>
                    <a:lnTo>
                      <a:pt x="105" y="75"/>
                    </a:lnTo>
                    <a:lnTo>
                      <a:pt x="93" y="85"/>
                    </a:lnTo>
                    <a:lnTo>
                      <a:pt x="83" y="95"/>
                    </a:lnTo>
                    <a:lnTo>
                      <a:pt x="72" y="107"/>
                    </a:lnTo>
                    <a:lnTo>
                      <a:pt x="63" y="118"/>
                    </a:lnTo>
                    <a:lnTo>
                      <a:pt x="54" y="131"/>
                    </a:lnTo>
                    <a:lnTo>
                      <a:pt x="46" y="144"/>
                    </a:lnTo>
                    <a:lnTo>
                      <a:pt x="38" y="158"/>
                    </a:lnTo>
                    <a:lnTo>
                      <a:pt x="31" y="171"/>
                    </a:lnTo>
                    <a:lnTo>
                      <a:pt x="25" y="186"/>
                    </a:lnTo>
                    <a:lnTo>
                      <a:pt x="19" y="201"/>
                    </a:lnTo>
                    <a:lnTo>
                      <a:pt x="13" y="218"/>
                    </a:lnTo>
                    <a:lnTo>
                      <a:pt x="10" y="234"/>
                    </a:lnTo>
                    <a:lnTo>
                      <a:pt x="7" y="250"/>
                    </a:lnTo>
                    <a:lnTo>
                      <a:pt x="3" y="267"/>
                    </a:lnTo>
                    <a:lnTo>
                      <a:pt x="2" y="284"/>
                    </a:lnTo>
                    <a:lnTo>
                      <a:pt x="1" y="303"/>
                    </a:lnTo>
                    <a:lnTo>
                      <a:pt x="0" y="321"/>
                    </a:lnTo>
                    <a:lnTo>
                      <a:pt x="1" y="341"/>
                    </a:lnTo>
                    <a:lnTo>
                      <a:pt x="2" y="359"/>
                    </a:lnTo>
                    <a:lnTo>
                      <a:pt x="4" y="378"/>
                    </a:lnTo>
                    <a:lnTo>
                      <a:pt x="7" y="395"/>
                    </a:lnTo>
                    <a:lnTo>
                      <a:pt x="10" y="412"/>
                    </a:lnTo>
                    <a:lnTo>
                      <a:pt x="15" y="429"/>
                    </a:lnTo>
                    <a:lnTo>
                      <a:pt x="20" y="445"/>
                    </a:lnTo>
                    <a:lnTo>
                      <a:pt x="26" y="460"/>
                    </a:lnTo>
                    <a:lnTo>
                      <a:pt x="33" y="474"/>
                    </a:lnTo>
                    <a:lnTo>
                      <a:pt x="41" y="489"/>
                    </a:lnTo>
                    <a:lnTo>
                      <a:pt x="49" y="501"/>
                    </a:lnTo>
                    <a:lnTo>
                      <a:pt x="57" y="514"/>
                    </a:lnTo>
                    <a:lnTo>
                      <a:pt x="68" y="527"/>
                    </a:lnTo>
                    <a:lnTo>
                      <a:pt x="77" y="538"/>
                    </a:lnTo>
                    <a:lnTo>
                      <a:pt x="88" y="550"/>
                    </a:lnTo>
                    <a:lnTo>
                      <a:pt x="100" y="560"/>
                    </a:lnTo>
                    <a:lnTo>
                      <a:pt x="111" y="570"/>
                    </a:lnTo>
                    <a:lnTo>
                      <a:pt x="124" y="580"/>
                    </a:lnTo>
                    <a:lnTo>
                      <a:pt x="137" y="588"/>
                    </a:lnTo>
                    <a:lnTo>
                      <a:pt x="151" y="596"/>
                    </a:lnTo>
                    <a:lnTo>
                      <a:pt x="165" y="603"/>
                    </a:lnTo>
                    <a:lnTo>
                      <a:pt x="180" y="610"/>
                    </a:lnTo>
                    <a:lnTo>
                      <a:pt x="194" y="617"/>
                    </a:lnTo>
                    <a:lnTo>
                      <a:pt x="211" y="621"/>
                    </a:lnTo>
                    <a:lnTo>
                      <a:pt x="227" y="627"/>
                    </a:lnTo>
                    <a:lnTo>
                      <a:pt x="243" y="630"/>
                    </a:lnTo>
                    <a:lnTo>
                      <a:pt x="259" y="634"/>
                    </a:lnTo>
                    <a:lnTo>
                      <a:pt x="276" y="637"/>
                    </a:lnTo>
                    <a:lnTo>
                      <a:pt x="295" y="640"/>
                    </a:lnTo>
                    <a:lnTo>
                      <a:pt x="312" y="641"/>
                    </a:lnTo>
                    <a:lnTo>
                      <a:pt x="331" y="642"/>
                    </a:lnTo>
                    <a:lnTo>
                      <a:pt x="349" y="643"/>
                    </a:lnTo>
                    <a:lnTo>
                      <a:pt x="375" y="642"/>
                    </a:lnTo>
                    <a:lnTo>
                      <a:pt x="401" y="640"/>
                    </a:lnTo>
                    <a:lnTo>
                      <a:pt x="426" y="635"/>
                    </a:lnTo>
                    <a:lnTo>
                      <a:pt x="450" y="630"/>
                    </a:lnTo>
                    <a:lnTo>
                      <a:pt x="475" y="623"/>
                    </a:lnTo>
                    <a:lnTo>
                      <a:pt x="498" y="614"/>
                    </a:lnTo>
                    <a:lnTo>
                      <a:pt x="521" y="604"/>
                    </a:lnTo>
                    <a:lnTo>
                      <a:pt x="541" y="592"/>
                    </a:lnTo>
                    <a:lnTo>
                      <a:pt x="562" y="578"/>
                    </a:lnTo>
                    <a:lnTo>
                      <a:pt x="581" y="563"/>
                    </a:lnTo>
                    <a:lnTo>
                      <a:pt x="590" y="554"/>
                    </a:lnTo>
                    <a:lnTo>
                      <a:pt x="598" y="546"/>
                    </a:lnTo>
                    <a:lnTo>
                      <a:pt x="606" y="537"/>
                    </a:lnTo>
                    <a:lnTo>
                      <a:pt x="613" y="528"/>
                    </a:lnTo>
                    <a:lnTo>
                      <a:pt x="621" y="517"/>
                    </a:lnTo>
                    <a:lnTo>
                      <a:pt x="627" y="507"/>
                    </a:lnTo>
                    <a:lnTo>
                      <a:pt x="634" y="497"/>
                    </a:lnTo>
                    <a:lnTo>
                      <a:pt x="639" y="485"/>
                    </a:lnTo>
                    <a:lnTo>
                      <a:pt x="644" y="474"/>
                    </a:lnTo>
                    <a:lnTo>
                      <a:pt x="649" y="461"/>
                    </a:lnTo>
                    <a:lnTo>
                      <a:pt x="652" y="448"/>
                    </a:lnTo>
                    <a:lnTo>
                      <a:pt x="656" y="435"/>
                    </a:lnTo>
                    <a:lnTo>
                      <a:pt x="450" y="435"/>
                    </a:lnTo>
                    <a:lnTo>
                      <a:pt x="441" y="449"/>
                    </a:lnTo>
                    <a:lnTo>
                      <a:pt x="431" y="461"/>
                    </a:lnTo>
                    <a:lnTo>
                      <a:pt x="419" y="470"/>
                    </a:lnTo>
                    <a:lnTo>
                      <a:pt x="408" y="478"/>
                    </a:lnTo>
                    <a:lnTo>
                      <a:pt x="394" y="484"/>
                    </a:lnTo>
                    <a:lnTo>
                      <a:pt x="380" y="487"/>
                    </a:lnTo>
                    <a:lnTo>
                      <a:pt x="364" y="490"/>
                    </a:lnTo>
                    <a:lnTo>
                      <a:pt x="348" y="491"/>
                    </a:lnTo>
                    <a:lnTo>
                      <a:pt x="332" y="490"/>
                    </a:lnTo>
                    <a:lnTo>
                      <a:pt x="317" y="489"/>
                    </a:lnTo>
                    <a:lnTo>
                      <a:pt x="303" y="486"/>
                    </a:lnTo>
                    <a:lnTo>
                      <a:pt x="290" y="482"/>
                    </a:lnTo>
                    <a:lnTo>
                      <a:pt x="277" y="477"/>
                    </a:lnTo>
                    <a:lnTo>
                      <a:pt x="267" y="471"/>
                    </a:lnTo>
                    <a:lnTo>
                      <a:pt x="257" y="464"/>
                    </a:lnTo>
                    <a:lnTo>
                      <a:pt x="248" y="456"/>
                    </a:lnTo>
                    <a:lnTo>
                      <a:pt x="239" y="447"/>
                    </a:lnTo>
                    <a:lnTo>
                      <a:pt x="233" y="438"/>
                    </a:lnTo>
                    <a:lnTo>
                      <a:pt x="227" y="426"/>
                    </a:lnTo>
                    <a:lnTo>
                      <a:pt x="222" y="415"/>
                    </a:lnTo>
                    <a:lnTo>
                      <a:pt x="219" y="401"/>
                    </a:lnTo>
                    <a:lnTo>
                      <a:pt x="216" y="387"/>
                    </a:lnTo>
                    <a:lnTo>
                      <a:pt x="214" y="372"/>
                    </a:lnTo>
                    <a:lnTo>
                      <a:pt x="214" y="357"/>
                    </a:lnTo>
                    <a:lnTo>
                      <a:pt x="664" y="357"/>
                    </a:lnTo>
                    <a:lnTo>
                      <a:pt x="664" y="3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3" name="Freeform 68"/>
              <p:cNvSpPr>
                <a:spLocks/>
              </p:cNvSpPr>
              <p:nvPr/>
            </p:nvSpPr>
            <p:spPr bwMode="auto">
              <a:xfrm>
                <a:off x="7827747" y="6450013"/>
                <a:ext cx="144463" cy="141288"/>
              </a:xfrm>
              <a:custGeom>
                <a:avLst/>
                <a:gdLst>
                  <a:gd name="T0" fmla="*/ 0 w 636"/>
                  <a:gd name="T1" fmla="*/ 4316 h 622"/>
                  <a:gd name="T2" fmla="*/ 48609 w 636"/>
                  <a:gd name="T3" fmla="*/ 141288 h 622"/>
                  <a:gd name="T4" fmla="*/ 48609 w 636"/>
                  <a:gd name="T5" fmla="*/ 67237 h 622"/>
                  <a:gd name="T6" fmla="*/ 49063 w 636"/>
                  <a:gd name="T7" fmla="*/ 60877 h 622"/>
                  <a:gd name="T8" fmla="*/ 50426 w 636"/>
                  <a:gd name="T9" fmla="*/ 55425 h 622"/>
                  <a:gd name="T10" fmla="*/ 52470 w 636"/>
                  <a:gd name="T11" fmla="*/ 50200 h 622"/>
                  <a:gd name="T12" fmla="*/ 55423 w 636"/>
                  <a:gd name="T13" fmla="*/ 46112 h 622"/>
                  <a:gd name="T14" fmla="*/ 59284 w 636"/>
                  <a:gd name="T15" fmla="*/ 42250 h 622"/>
                  <a:gd name="T16" fmla="*/ 64281 w 636"/>
                  <a:gd name="T17" fmla="*/ 39979 h 622"/>
                  <a:gd name="T18" fmla="*/ 70414 w 636"/>
                  <a:gd name="T19" fmla="*/ 38616 h 622"/>
                  <a:gd name="T20" fmla="*/ 76093 w 636"/>
                  <a:gd name="T21" fmla="*/ 38616 h 622"/>
                  <a:gd name="T22" fmla="*/ 79954 w 636"/>
                  <a:gd name="T23" fmla="*/ 39297 h 622"/>
                  <a:gd name="T24" fmla="*/ 83362 w 636"/>
                  <a:gd name="T25" fmla="*/ 39979 h 622"/>
                  <a:gd name="T26" fmla="*/ 86314 w 636"/>
                  <a:gd name="T27" fmla="*/ 41569 h 622"/>
                  <a:gd name="T28" fmla="*/ 89722 w 636"/>
                  <a:gd name="T29" fmla="*/ 44294 h 622"/>
                  <a:gd name="T30" fmla="*/ 92902 w 636"/>
                  <a:gd name="T31" fmla="*/ 48837 h 622"/>
                  <a:gd name="T32" fmla="*/ 94719 w 636"/>
                  <a:gd name="T33" fmla="*/ 54289 h 622"/>
                  <a:gd name="T34" fmla="*/ 95400 w 636"/>
                  <a:gd name="T35" fmla="*/ 60422 h 622"/>
                  <a:gd name="T36" fmla="*/ 95854 w 636"/>
                  <a:gd name="T37" fmla="*/ 69281 h 622"/>
                  <a:gd name="T38" fmla="*/ 95854 w 636"/>
                  <a:gd name="T39" fmla="*/ 141288 h 622"/>
                  <a:gd name="T40" fmla="*/ 144463 w 636"/>
                  <a:gd name="T41" fmla="*/ 56788 h 622"/>
                  <a:gd name="T42" fmla="*/ 143782 w 636"/>
                  <a:gd name="T43" fmla="*/ 44749 h 622"/>
                  <a:gd name="T44" fmla="*/ 141510 w 636"/>
                  <a:gd name="T45" fmla="*/ 33618 h 622"/>
                  <a:gd name="T46" fmla="*/ 137876 w 636"/>
                  <a:gd name="T47" fmla="*/ 24078 h 622"/>
                  <a:gd name="T48" fmla="*/ 135377 w 636"/>
                  <a:gd name="T49" fmla="*/ 19535 h 622"/>
                  <a:gd name="T50" fmla="*/ 132424 w 636"/>
                  <a:gd name="T51" fmla="*/ 15673 h 622"/>
                  <a:gd name="T52" fmla="*/ 129244 w 636"/>
                  <a:gd name="T53" fmla="*/ 12039 h 622"/>
                  <a:gd name="T54" fmla="*/ 125383 w 636"/>
                  <a:gd name="T55" fmla="*/ 8859 h 622"/>
                  <a:gd name="T56" fmla="*/ 121067 w 636"/>
                  <a:gd name="T57" fmla="*/ 6133 h 622"/>
                  <a:gd name="T58" fmla="*/ 116524 w 636"/>
                  <a:gd name="T59" fmla="*/ 3862 h 622"/>
                  <a:gd name="T60" fmla="*/ 111300 w 636"/>
                  <a:gd name="T61" fmla="*/ 2272 h 622"/>
                  <a:gd name="T62" fmla="*/ 105622 w 636"/>
                  <a:gd name="T63" fmla="*/ 909 h 622"/>
                  <a:gd name="T64" fmla="*/ 99489 w 636"/>
                  <a:gd name="T65" fmla="*/ 227 h 622"/>
                  <a:gd name="T66" fmla="*/ 92902 w 636"/>
                  <a:gd name="T67" fmla="*/ 0 h 622"/>
                  <a:gd name="T68" fmla="*/ 86087 w 636"/>
                  <a:gd name="T69" fmla="*/ 227 h 622"/>
                  <a:gd name="T70" fmla="*/ 79500 w 636"/>
                  <a:gd name="T71" fmla="*/ 909 h 622"/>
                  <a:gd name="T72" fmla="*/ 73822 w 636"/>
                  <a:gd name="T73" fmla="*/ 2499 h 622"/>
                  <a:gd name="T74" fmla="*/ 67916 w 636"/>
                  <a:gd name="T75" fmla="*/ 4543 h 622"/>
                  <a:gd name="T76" fmla="*/ 62691 w 636"/>
                  <a:gd name="T77" fmla="*/ 7723 h 622"/>
                  <a:gd name="T78" fmla="*/ 58149 w 636"/>
                  <a:gd name="T79" fmla="*/ 11358 h 622"/>
                  <a:gd name="T80" fmla="*/ 53379 w 636"/>
                  <a:gd name="T81" fmla="*/ 16128 h 622"/>
                  <a:gd name="T82" fmla="*/ 49063 w 636"/>
                  <a:gd name="T83" fmla="*/ 22034 h 622"/>
                  <a:gd name="T84" fmla="*/ 48609 w 636"/>
                  <a:gd name="T85" fmla="*/ 4316 h 6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36" h="622">
                    <a:moveTo>
                      <a:pt x="214" y="19"/>
                    </a:moveTo>
                    <a:lnTo>
                      <a:pt x="0" y="19"/>
                    </a:lnTo>
                    <a:lnTo>
                      <a:pt x="0" y="622"/>
                    </a:lnTo>
                    <a:lnTo>
                      <a:pt x="214" y="622"/>
                    </a:lnTo>
                    <a:lnTo>
                      <a:pt x="214" y="310"/>
                    </a:lnTo>
                    <a:lnTo>
                      <a:pt x="214" y="296"/>
                    </a:lnTo>
                    <a:lnTo>
                      <a:pt x="215" y="282"/>
                    </a:lnTo>
                    <a:lnTo>
                      <a:pt x="216" y="268"/>
                    </a:lnTo>
                    <a:lnTo>
                      <a:pt x="219" y="256"/>
                    </a:lnTo>
                    <a:lnTo>
                      <a:pt x="222" y="244"/>
                    </a:lnTo>
                    <a:lnTo>
                      <a:pt x="226" y="233"/>
                    </a:lnTo>
                    <a:lnTo>
                      <a:pt x="231" y="221"/>
                    </a:lnTo>
                    <a:lnTo>
                      <a:pt x="237" y="212"/>
                    </a:lnTo>
                    <a:lnTo>
                      <a:pt x="244" y="203"/>
                    </a:lnTo>
                    <a:lnTo>
                      <a:pt x="252" y="195"/>
                    </a:lnTo>
                    <a:lnTo>
                      <a:pt x="261" y="186"/>
                    </a:lnTo>
                    <a:lnTo>
                      <a:pt x="272" y="181"/>
                    </a:lnTo>
                    <a:lnTo>
                      <a:pt x="283" y="176"/>
                    </a:lnTo>
                    <a:lnTo>
                      <a:pt x="296" y="173"/>
                    </a:lnTo>
                    <a:lnTo>
                      <a:pt x="310" y="170"/>
                    </a:lnTo>
                    <a:lnTo>
                      <a:pt x="326" y="169"/>
                    </a:lnTo>
                    <a:lnTo>
                      <a:pt x="335" y="170"/>
                    </a:lnTo>
                    <a:lnTo>
                      <a:pt x="344" y="170"/>
                    </a:lnTo>
                    <a:lnTo>
                      <a:pt x="352" y="173"/>
                    </a:lnTo>
                    <a:lnTo>
                      <a:pt x="361" y="174"/>
                    </a:lnTo>
                    <a:lnTo>
                      <a:pt x="367" y="176"/>
                    </a:lnTo>
                    <a:lnTo>
                      <a:pt x="373" y="180"/>
                    </a:lnTo>
                    <a:lnTo>
                      <a:pt x="380" y="183"/>
                    </a:lnTo>
                    <a:lnTo>
                      <a:pt x="385" y="186"/>
                    </a:lnTo>
                    <a:lnTo>
                      <a:pt x="395" y="195"/>
                    </a:lnTo>
                    <a:lnTo>
                      <a:pt x="402" y="205"/>
                    </a:lnTo>
                    <a:lnTo>
                      <a:pt x="409" y="215"/>
                    </a:lnTo>
                    <a:lnTo>
                      <a:pt x="414" y="228"/>
                    </a:lnTo>
                    <a:lnTo>
                      <a:pt x="417" y="239"/>
                    </a:lnTo>
                    <a:lnTo>
                      <a:pt x="419" y="253"/>
                    </a:lnTo>
                    <a:lnTo>
                      <a:pt x="420" y="266"/>
                    </a:lnTo>
                    <a:lnTo>
                      <a:pt x="422" y="280"/>
                    </a:lnTo>
                    <a:lnTo>
                      <a:pt x="422" y="305"/>
                    </a:lnTo>
                    <a:lnTo>
                      <a:pt x="422" y="328"/>
                    </a:lnTo>
                    <a:lnTo>
                      <a:pt x="422" y="622"/>
                    </a:lnTo>
                    <a:lnTo>
                      <a:pt x="636" y="622"/>
                    </a:lnTo>
                    <a:lnTo>
                      <a:pt x="636" y="250"/>
                    </a:lnTo>
                    <a:lnTo>
                      <a:pt x="635" y="222"/>
                    </a:lnTo>
                    <a:lnTo>
                      <a:pt x="633" y="197"/>
                    </a:lnTo>
                    <a:lnTo>
                      <a:pt x="629" y="171"/>
                    </a:lnTo>
                    <a:lnTo>
                      <a:pt x="623" y="148"/>
                    </a:lnTo>
                    <a:lnTo>
                      <a:pt x="616" y="126"/>
                    </a:lnTo>
                    <a:lnTo>
                      <a:pt x="607" y="106"/>
                    </a:lnTo>
                    <a:lnTo>
                      <a:pt x="601" y="95"/>
                    </a:lnTo>
                    <a:lnTo>
                      <a:pt x="596" y="86"/>
                    </a:lnTo>
                    <a:lnTo>
                      <a:pt x="590" y="77"/>
                    </a:lnTo>
                    <a:lnTo>
                      <a:pt x="583" y="69"/>
                    </a:lnTo>
                    <a:lnTo>
                      <a:pt x="576" y="61"/>
                    </a:lnTo>
                    <a:lnTo>
                      <a:pt x="569" y="53"/>
                    </a:lnTo>
                    <a:lnTo>
                      <a:pt x="561" y="46"/>
                    </a:lnTo>
                    <a:lnTo>
                      <a:pt x="552" y="39"/>
                    </a:lnTo>
                    <a:lnTo>
                      <a:pt x="543" y="33"/>
                    </a:lnTo>
                    <a:lnTo>
                      <a:pt x="533" y="27"/>
                    </a:lnTo>
                    <a:lnTo>
                      <a:pt x="523" y="23"/>
                    </a:lnTo>
                    <a:lnTo>
                      <a:pt x="513" y="17"/>
                    </a:lnTo>
                    <a:lnTo>
                      <a:pt x="502" y="13"/>
                    </a:lnTo>
                    <a:lnTo>
                      <a:pt x="490" y="10"/>
                    </a:lnTo>
                    <a:lnTo>
                      <a:pt x="478" y="7"/>
                    </a:lnTo>
                    <a:lnTo>
                      <a:pt x="465" y="4"/>
                    </a:lnTo>
                    <a:lnTo>
                      <a:pt x="452" y="2"/>
                    </a:lnTo>
                    <a:lnTo>
                      <a:pt x="438" y="1"/>
                    </a:lnTo>
                    <a:lnTo>
                      <a:pt x="424" y="0"/>
                    </a:lnTo>
                    <a:lnTo>
                      <a:pt x="409" y="0"/>
                    </a:lnTo>
                    <a:lnTo>
                      <a:pt x="394" y="0"/>
                    </a:lnTo>
                    <a:lnTo>
                      <a:pt x="379" y="1"/>
                    </a:lnTo>
                    <a:lnTo>
                      <a:pt x="364" y="2"/>
                    </a:lnTo>
                    <a:lnTo>
                      <a:pt x="350" y="4"/>
                    </a:lnTo>
                    <a:lnTo>
                      <a:pt x="337" y="7"/>
                    </a:lnTo>
                    <a:lnTo>
                      <a:pt x="325" y="11"/>
                    </a:lnTo>
                    <a:lnTo>
                      <a:pt x="312" y="16"/>
                    </a:lnTo>
                    <a:lnTo>
                      <a:pt x="299" y="20"/>
                    </a:lnTo>
                    <a:lnTo>
                      <a:pt x="288" y="27"/>
                    </a:lnTo>
                    <a:lnTo>
                      <a:pt x="276" y="34"/>
                    </a:lnTo>
                    <a:lnTo>
                      <a:pt x="266" y="42"/>
                    </a:lnTo>
                    <a:lnTo>
                      <a:pt x="256" y="50"/>
                    </a:lnTo>
                    <a:lnTo>
                      <a:pt x="245" y="61"/>
                    </a:lnTo>
                    <a:lnTo>
                      <a:pt x="235" y="71"/>
                    </a:lnTo>
                    <a:lnTo>
                      <a:pt x="226" y="84"/>
                    </a:lnTo>
                    <a:lnTo>
                      <a:pt x="216" y="97"/>
                    </a:lnTo>
                    <a:lnTo>
                      <a:pt x="214" y="97"/>
                    </a:lnTo>
                    <a:lnTo>
                      <a:pt x="21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4" name="Freeform 69"/>
              <p:cNvSpPr>
                <a:spLocks/>
              </p:cNvSpPr>
              <p:nvPr/>
            </p:nvSpPr>
            <p:spPr bwMode="auto">
              <a:xfrm>
                <a:off x="8002372" y="6534150"/>
                <a:ext cx="61913" cy="61913"/>
              </a:xfrm>
              <a:custGeom>
                <a:avLst/>
                <a:gdLst>
                  <a:gd name="T0" fmla="*/ 27692 w 275"/>
                  <a:gd name="T1" fmla="*/ 225 h 275"/>
                  <a:gd name="T2" fmla="*/ 21838 w 275"/>
                  <a:gd name="T3" fmla="*/ 1351 h 275"/>
                  <a:gd name="T4" fmla="*/ 15985 w 275"/>
                  <a:gd name="T5" fmla="*/ 3602 h 275"/>
                  <a:gd name="T6" fmla="*/ 11032 w 275"/>
                  <a:gd name="T7" fmla="*/ 6979 h 275"/>
                  <a:gd name="T8" fmla="*/ 6979 w 275"/>
                  <a:gd name="T9" fmla="*/ 11032 h 275"/>
                  <a:gd name="T10" fmla="*/ 3602 w 275"/>
                  <a:gd name="T11" fmla="*/ 15985 h 275"/>
                  <a:gd name="T12" fmla="*/ 1351 w 275"/>
                  <a:gd name="T13" fmla="*/ 21838 h 275"/>
                  <a:gd name="T14" fmla="*/ 225 w 275"/>
                  <a:gd name="T15" fmla="*/ 27692 h 275"/>
                  <a:gd name="T16" fmla="*/ 225 w 275"/>
                  <a:gd name="T17" fmla="*/ 33996 h 275"/>
                  <a:gd name="T18" fmla="*/ 1351 w 275"/>
                  <a:gd name="T19" fmla="*/ 39849 h 275"/>
                  <a:gd name="T20" fmla="*/ 3602 w 275"/>
                  <a:gd name="T21" fmla="*/ 45703 h 275"/>
                  <a:gd name="T22" fmla="*/ 6979 w 275"/>
                  <a:gd name="T23" fmla="*/ 50656 h 275"/>
                  <a:gd name="T24" fmla="*/ 11032 w 275"/>
                  <a:gd name="T25" fmla="*/ 54709 h 275"/>
                  <a:gd name="T26" fmla="*/ 15985 w 275"/>
                  <a:gd name="T27" fmla="*/ 58086 h 275"/>
                  <a:gd name="T28" fmla="*/ 21838 w 275"/>
                  <a:gd name="T29" fmla="*/ 60562 h 275"/>
                  <a:gd name="T30" fmla="*/ 27692 w 275"/>
                  <a:gd name="T31" fmla="*/ 61688 h 275"/>
                  <a:gd name="T32" fmla="*/ 34221 w 275"/>
                  <a:gd name="T33" fmla="*/ 61688 h 275"/>
                  <a:gd name="T34" fmla="*/ 40300 w 275"/>
                  <a:gd name="T35" fmla="*/ 60562 h 275"/>
                  <a:gd name="T36" fmla="*/ 45703 w 275"/>
                  <a:gd name="T37" fmla="*/ 58086 h 275"/>
                  <a:gd name="T38" fmla="*/ 50881 w 275"/>
                  <a:gd name="T39" fmla="*/ 54709 h 275"/>
                  <a:gd name="T40" fmla="*/ 54934 w 275"/>
                  <a:gd name="T41" fmla="*/ 50656 h 275"/>
                  <a:gd name="T42" fmla="*/ 58086 w 275"/>
                  <a:gd name="T43" fmla="*/ 45703 h 275"/>
                  <a:gd name="T44" fmla="*/ 60562 w 275"/>
                  <a:gd name="T45" fmla="*/ 39849 h 275"/>
                  <a:gd name="T46" fmla="*/ 61688 w 275"/>
                  <a:gd name="T47" fmla="*/ 33996 h 275"/>
                  <a:gd name="T48" fmla="*/ 61688 w 275"/>
                  <a:gd name="T49" fmla="*/ 27692 h 275"/>
                  <a:gd name="T50" fmla="*/ 60562 w 275"/>
                  <a:gd name="T51" fmla="*/ 21838 h 275"/>
                  <a:gd name="T52" fmla="*/ 58086 w 275"/>
                  <a:gd name="T53" fmla="*/ 15985 h 275"/>
                  <a:gd name="T54" fmla="*/ 54934 w 275"/>
                  <a:gd name="T55" fmla="*/ 11032 h 275"/>
                  <a:gd name="T56" fmla="*/ 50881 w 275"/>
                  <a:gd name="T57" fmla="*/ 6979 h 275"/>
                  <a:gd name="T58" fmla="*/ 45703 w 275"/>
                  <a:gd name="T59" fmla="*/ 3602 h 275"/>
                  <a:gd name="T60" fmla="*/ 40300 w 275"/>
                  <a:gd name="T61" fmla="*/ 1351 h 275"/>
                  <a:gd name="T62" fmla="*/ 34221 w 275"/>
                  <a:gd name="T63" fmla="*/ 225 h 2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5" h="275">
                    <a:moveTo>
                      <a:pt x="137" y="0"/>
                    </a:moveTo>
                    <a:lnTo>
                      <a:pt x="123" y="1"/>
                    </a:lnTo>
                    <a:lnTo>
                      <a:pt x="109" y="2"/>
                    </a:lnTo>
                    <a:lnTo>
                      <a:pt x="97" y="6"/>
                    </a:lnTo>
                    <a:lnTo>
                      <a:pt x="84" y="10"/>
                    </a:lnTo>
                    <a:lnTo>
                      <a:pt x="71" y="16"/>
                    </a:lnTo>
                    <a:lnTo>
                      <a:pt x="61" y="23"/>
                    </a:lnTo>
                    <a:lnTo>
                      <a:pt x="49" y="31"/>
                    </a:lnTo>
                    <a:lnTo>
                      <a:pt x="40" y="40"/>
                    </a:lnTo>
                    <a:lnTo>
                      <a:pt x="31" y="49"/>
                    </a:lnTo>
                    <a:lnTo>
                      <a:pt x="23" y="60"/>
                    </a:lnTo>
                    <a:lnTo>
                      <a:pt x="16" y="71"/>
                    </a:lnTo>
                    <a:lnTo>
                      <a:pt x="10" y="84"/>
                    </a:lnTo>
                    <a:lnTo>
                      <a:pt x="6" y="97"/>
                    </a:lnTo>
                    <a:lnTo>
                      <a:pt x="3" y="109"/>
                    </a:lnTo>
                    <a:lnTo>
                      <a:pt x="1" y="123"/>
                    </a:lnTo>
                    <a:lnTo>
                      <a:pt x="0" y="137"/>
                    </a:lnTo>
                    <a:lnTo>
                      <a:pt x="1" y="151"/>
                    </a:lnTo>
                    <a:lnTo>
                      <a:pt x="3" y="165"/>
                    </a:lnTo>
                    <a:lnTo>
                      <a:pt x="6" y="177"/>
                    </a:lnTo>
                    <a:lnTo>
                      <a:pt x="10" y="190"/>
                    </a:lnTo>
                    <a:lnTo>
                      <a:pt x="16" y="203"/>
                    </a:lnTo>
                    <a:lnTo>
                      <a:pt x="23" y="214"/>
                    </a:lnTo>
                    <a:lnTo>
                      <a:pt x="31" y="225"/>
                    </a:lnTo>
                    <a:lnTo>
                      <a:pt x="40" y="234"/>
                    </a:lnTo>
                    <a:lnTo>
                      <a:pt x="49" y="243"/>
                    </a:lnTo>
                    <a:lnTo>
                      <a:pt x="61" y="251"/>
                    </a:lnTo>
                    <a:lnTo>
                      <a:pt x="71" y="258"/>
                    </a:lnTo>
                    <a:lnTo>
                      <a:pt x="84" y="264"/>
                    </a:lnTo>
                    <a:lnTo>
                      <a:pt x="97" y="269"/>
                    </a:lnTo>
                    <a:lnTo>
                      <a:pt x="109" y="272"/>
                    </a:lnTo>
                    <a:lnTo>
                      <a:pt x="123" y="274"/>
                    </a:lnTo>
                    <a:lnTo>
                      <a:pt x="137" y="275"/>
                    </a:lnTo>
                    <a:lnTo>
                      <a:pt x="152" y="274"/>
                    </a:lnTo>
                    <a:lnTo>
                      <a:pt x="166" y="272"/>
                    </a:lnTo>
                    <a:lnTo>
                      <a:pt x="179" y="269"/>
                    </a:lnTo>
                    <a:lnTo>
                      <a:pt x="191" y="264"/>
                    </a:lnTo>
                    <a:lnTo>
                      <a:pt x="203" y="258"/>
                    </a:lnTo>
                    <a:lnTo>
                      <a:pt x="214" y="251"/>
                    </a:lnTo>
                    <a:lnTo>
                      <a:pt x="226" y="243"/>
                    </a:lnTo>
                    <a:lnTo>
                      <a:pt x="235" y="234"/>
                    </a:lnTo>
                    <a:lnTo>
                      <a:pt x="244" y="225"/>
                    </a:lnTo>
                    <a:lnTo>
                      <a:pt x="251" y="214"/>
                    </a:lnTo>
                    <a:lnTo>
                      <a:pt x="258" y="203"/>
                    </a:lnTo>
                    <a:lnTo>
                      <a:pt x="264" y="190"/>
                    </a:lnTo>
                    <a:lnTo>
                      <a:pt x="269" y="177"/>
                    </a:lnTo>
                    <a:lnTo>
                      <a:pt x="272" y="165"/>
                    </a:lnTo>
                    <a:lnTo>
                      <a:pt x="274" y="151"/>
                    </a:lnTo>
                    <a:lnTo>
                      <a:pt x="275" y="137"/>
                    </a:lnTo>
                    <a:lnTo>
                      <a:pt x="274" y="123"/>
                    </a:lnTo>
                    <a:lnTo>
                      <a:pt x="272" y="109"/>
                    </a:lnTo>
                    <a:lnTo>
                      <a:pt x="269" y="97"/>
                    </a:lnTo>
                    <a:lnTo>
                      <a:pt x="264" y="84"/>
                    </a:lnTo>
                    <a:lnTo>
                      <a:pt x="258" y="71"/>
                    </a:lnTo>
                    <a:lnTo>
                      <a:pt x="251" y="60"/>
                    </a:lnTo>
                    <a:lnTo>
                      <a:pt x="244" y="49"/>
                    </a:lnTo>
                    <a:lnTo>
                      <a:pt x="235" y="40"/>
                    </a:lnTo>
                    <a:lnTo>
                      <a:pt x="226" y="31"/>
                    </a:lnTo>
                    <a:lnTo>
                      <a:pt x="214" y="23"/>
                    </a:lnTo>
                    <a:lnTo>
                      <a:pt x="203" y="16"/>
                    </a:lnTo>
                    <a:lnTo>
                      <a:pt x="191" y="10"/>
                    </a:lnTo>
                    <a:lnTo>
                      <a:pt x="179" y="6"/>
                    </a:lnTo>
                    <a:lnTo>
                      <a:pt x="166" y="2"/>
                    </a:lnTo>
                    <a:lnTo>
                      <a:pt x="152" y="1"/>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5" name="Rectangle 70"/>
              <p:cNvSpPr>
                <a:spLocks noChangeArrowheads="1"/>
              </p:cNvSpPr>
              <p:nvPr/>
            </p:nvSpPr>
            <p:spPr bwMode="auto">
              <a:xfrm>
                <a:off x="8094447" y="6369050"/>
                <a:ext cx="49213" cy="222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76" name="Freeform 71"/>
              <p:cNvSpPr>
                <a:spLocks/>
              </p:cNvSpPr>
              <p:nvPr/>
            </p:nvSpPr>
            <p:spPr bwMode="auto">
              <a:xfrm>
                <a:off x="8175409" y="6453188"/>
                <a:ext cx="144463" cy="142875"/>
              </a:xfrm>
              <a:custGeom>
                <a:avLst/>
                <a:gdLst>
                  <a:gd name="T0" fmla="*/ 0 w 642"/>
                  <a:gd name="T1" fmla="*/ 83115 h 624"/>
                  <a:gd name="T2" fmla="*/ 225 w 642"/>
                  <a:gd name="T3" fmla="*/ 91358 h 624"/>
                  <a:gd name="T4" fmla="*/ 1350 w 642"/>
                  <a:gd name="T5" fmla="*/ 98684 h 624"/>
                  <a:gd name="T6" fmla="*/ 3150 w 642"/>
                  <a:gd name="T7" fmla="*/ 105553 h 624"/>
                  <a:gd name="T8" fmla="*/ 5400 w 642"/>
                  <a:gd name="T9" fmla="*/ 111736 h 624"/>
                  <a:gd name="T10" fmla="*/ 8551 w 642"/>
                  <a:gd name="T11" fmla="*/ 117231 h 624"/>
                  <a:gd name="T12" fmla="*/ 12151 w 642"/>
                  <a:gd name="T13" fmla="*/ 122039 h 624"/>
                  <a:gd name="T14" fmla="*/ 15976 w 642"/>
                  <a:gd name="T15" fmla="*/ 126160 h 624"/>
                  <a:gd name="T16" fmla="*/ 20702 w 642"/>
                  <a:gd name="T17" fmla="*/ 130053 h 624"/>
                  <a:gd name="T18" fmla="*/ 25877 w 642"/>
                  <a:gd name="T19" fmla="*/ 133487 h 624"/>
                  <a:gd name="T20" fmla="*/ 31278 w 642"/>
                  <a:gd name="T21" fmla="*/ 136006 h 624"/>
                  <a:gd name="T22" fmla="*/ 37353 w 642"/>
                  <a:gd name="T23" fmla="*/ 138067 h 624"/>
                  <a:gd name="T24" fmla="*/ 43879 w 642"/>
                  <a:gd name="T25" fmla="*/ 139898 h 624"/>
                  <a:gd name="T26" fmla="*/ 57380 w 642"/>
                  <a:gd name="T27" fmla="*/ 142188 h 624"/>
                  <a:gd name="T28" fmla="*/ 72006 w 642"/>
                  <a:gd name="T29" fmla="*/ 142875 h 624"/>
                  <a:gd name="T30" fmla="*/ 86858 w 642"/>
                  <a:gd name="T31" fmla="*/ 142188 h 624"/>
                  <a:gd name="T32" fmla="*/ 100584 w 642"/>
                  <a:gd name="T33" fmla="*/ 139898 h 624"/>
                  <a:gd name="T34" fmla="*/ 107110 w 642"/>
                  <a:gd name="T35" fmla="*/ 138067 h 624"/>
                  <a:gd name="T36" fmla="*/ 112735 w 642"/>
                  <a:gd name="T37" fmla="*/ 136006 h 624"/>
                  <a:gd name="T38" fmla="*/ 118586 w 642"/>
                  <a:gd name="T39" fmla="*/ 133487 h 624"/>
                  <a:gd name="T40" fmla="*/ 123536 w 642"/>
                  <a:gd name="T41" fmla="*/ 130053 h 624"/>
                  <a:gd name="T42" fmla="*/ 128037 w 642"/>
                  <a:gd name="T43" fmla="*/ 126160 h 624"/>
                  <a:gd name="T44" fmla="*/ 132312 w 642"/>
                  <a:gd name="T45" fmla="*/ 122039 h 624"/>
                  <a:gd name="T46" fmla="*/ 135912 w 642"/>
                  <a:gd name="T47" fmla="*/ 117231 h 624"/>
                  <a:gd name="T48" fmla="*/ 138837 w 642"/>
                  <a:gd name="T49" fmla="*/ 111736 h 624"/>
                  <a:gd name="T50" fmla="*/ 141313 w 642"/>
                  <a:gd name="T51" fmla="*/ 105553 h 624"/>
                  <a:gd name="T52" fmla="*/ 142888 w 642"/>
                  <a:gd name="T53" fmla="*/ 98684 h 624"/>
                  <a:gd name="T54" fmla="*/ 144013 w 642"/>
                  <a:gd name="T55" fmla="*/ 91358 h 624"/>
                  <a:gd name="T56" fmla="*/ 144463 w 642"/>
                  <a:gd name="T57" fmla="*/ 83115 h 624"/>
                  <a:gd name="T58" fmla="*/ 96084 w 642"/>
                  <a:gd name="T59" fmla="*/ 0 h 624"/>
                  <a:gd name="T60" fmla="*/ 96084 w 642"/>
                  <a:gd name="T61" fmla="*/ 77162 h 624"/>
                  <a:gd name="T62" fmla="*/ 95634 w 642"/>
                  <a:gd name="T63" fmla="*/ 82886 h 624"/>
                  <a:gd name="T64" fmla="*/ 94734 w 642"/>
                  <a:gd name="T65" fmla="*/ 88610 h 624"/>
                  <a:gd name="T66" fmla="*/ 92708 w 642"/>
                  <a:gd name="T67" fmla="*/ 93189 h 624"/>
                  <a:gd name="T68" fmla="*/ 90233 w 642"/>
                  <a:gd name="T69" fmla="*/ 97311 h 624"/>
                  <a:gd name="T70" fmla="*/ 86633 w 642"/>
                  <a:gd name="T71" fmla="*/ 100287 h 624"/>
                  <a:gd name="T72" fmla="*/ 81682 w 642"/>
                  <a:gd name="T73" fmla="*/ 102577 h 624"/>
                  <a:gd name="T74" fmla="*/ 75607 w 642"/>
                  <a:gd name="T75" fmla="*/ 103493 h 624"/>
                  <a:gd name="T76" fmla="*/ 68631 w 642"/>
                  <a:gd name="T77" fmla="*/ 103493 h 624"/>
                  <a:gd name="T78" fmla="*/ 62556 w 642"/>
                  <a:gd name="T79" fmla="*/ 102577 h 624"/>
                  <a:gd name="T80" fmla="*/ 57830 w 642"/>
                  <a:gd name="T81" fmla="*/ 100287 h 624"/>
                  <a:gd name="T82" fmla="*/ 54230 w 642"/>
                  <a:gd name="T83" fmla="*/ 97311 h 624"/>
                  <a:gd name="T84" fmla="*/ 51530 w 642"/>
                  <a:gd name="T85" fmla="*/ 93189 h 624"/>
                  <a:gd name="T86" fmla="*/ 49729 w 642"/>
                  <a:gd name="T87" fmla="*/ 88610 h 624"/>
                  <a:gd name="T88" fmla="*/ 48604 w 642"/>
                  <a:gd name="T89" fmla="*/ 82886 h 624"/>
                  <a:gd name="T90" fmla="*/ 48154 w 642"/>
                  <a:gd name="T91" fmla="*/ 77162 h 624"/>
                  <a:gd name="T92" fmla="*/ 48154 w 642"/>
                  <a:gd name="T93" fmla="*/ 0 h 6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2" h="624">
                    <a:moveTo>
                      <a:pt x="0" y="0"/>
                    </a:moveTo>
                    <a:lnTo>
                      <a:pt x="0" y="363"/>
                    </a:lnTo>
                    <a:lnTo>
                      <a:pt x="0" y="382"/>
                    </a:lnTo>
                    <a:lnTo>
                      <a:pt x="1" y="399"/>
                    </a:lnTo>
                    <a:lnTo>
                      <a:pt x="3" y="415"/>
                    </a:lnTo>
                    <a:lnTo>
                      <a:pt x="6" y="431"/>
                    </a:lnTo>
                    <a:lnTo>
                      <a:pt x="10" y="446"/>
                    </a:lnTo>
                    <a:lnTo>
                      <a:pt x="14" y="461"/>
                    </a:lnTo>
                    <a:lnTo>
                      <a:pt x="18" y="475"/>
                    </a:lnTo>
                    <a:lnTo>
                      <a:pt x="24" y="488"/>
                    </a:lnTo>
                    <a:lnTo>
                      <a:pt x="31" y="501"/>
                    </a:lnTo>
                    <a:lnTo>
                      <a:pt x="38" y="512"/>
                    </a:lnTo>
                    <a:lnTo>
                      <a:pt x="45" y="523"/>
                    </a:lnTo>
                    <a:lnTo>
                      <a:pt x="54" y="533"/>
                    </a:lnTo>
                    <a:lnTo>
                      <a:pt x="62" y="543"/>
                    </a:lnTo>
                    <a:lnTo>
                      <a:pt x="71" y="551"/>
                    </a:lnTo>
                    <a:lnTo>
                      <a:pt x="82" y="561"/>
                    </a:lnTo>
                    <a:lnTo>
                      <a:pt x="92" y="568"/>
                    </a:lnTo>
                    <a:lnTo>
                      <a:pt x="104" y="576"/>
                    </a:lnTo>
                    <a:lnTo>
                      <a:pt x="115" y="583"/>
                    </a:lnTo>
                    <a:lnTo>
                      <a:pt x="127" y="588"/>
                    </a:lnTo>
                    <a:lnTo>
                      <a:pt x="139" y="594"/>
                    </a:lnTo>
                    <a:lnTo>
                      <a:pt x="153" y="599"/>
                    </a:lnTo>
                    <a:lnTo>
                      <a:pt x="166" y="603"/>
                    </a:lnTo>
                    <a:lnTo>
                      <a:pt x="180" y="607"/>
                    </a:lnTo>
                    <a:lnTo>
                      <a:pt x="195" y="611"/>
                    </a:lnTo>
                    <a:lnTo>
                      <a:pt x="223" y="616"/>
                    </a:lnTo>
                    <a:lnTo>
                      <a:pt x="255" y="621"/>
                    </a:lnTo>
                    <a:lnTo>
                      <a:pt x="287" y="623"/>
                    </a:lnTo>
                    <a:lnTo>
                      <a:pt x="320" y="624"/>
                    </a:lnTo>
                    <a:lnTo>
                      <a:pt x="354" y="623"/>
                    </a:lnTo>
                    <a:lnTo>
                      <a:pt x="386" y="621"/>
                    </a:lnTo>
                    <a:lnTo>
                      <a:pt x="417" y="616"/>
                    </a:lnTo>
                    <a:lnTo>
                      <a:pt x="447" y="611"/>
                    </a:lnTo>
                    <a:lnTo>
                      <a:pt x="462" y="607"/>
                    </a:lnTo>
                    <a:lnTo>
                      <a:pt x="476" y="603"/>
                    </a:lnTo>
                    <a:lnTo>
                      <a:pt x="489" y="599"/>
                    </a:lnTo>
                    <a:lnTo>
                      <a:pt x="501" y="594"/>
                    </a:lnTo>
                    <a:lnTo>
                      <a:pt x="514" y="588"/>
                    </a:lnTo>
                    <a:lnTo>
                      <a:pt x="527" y="583"/>
                    </a:lnTo>
                    <a:lnTo>
                      <a:pt x="538" y="576"/>
                    </a:lnTo>
                    <a:lnTo>
                      <a:pt x="549" y="568"/>
                    </a:lnTo>
                    <a:lnTo>
                      <a:pt x="560" y="561"/>
                    </a:lnTo>
                    <a:lnTo>
                      <a:pt x="569" y="551"/>
                    </a:lnTo>
                    <a:lnTo>
                      <a:pt x="578" y="543"/>
                    </a:lnTo>
                    <a:lnTo>
                      <a:pt x="588" y="533"/>
                    </a:lnTo>
                    <a:lnTo>
                      <a:pt x="596" y="523"/>
                    </a:lnTo>
                    <a:lnTo>
                      <a:pt x="604" y="512"/>
                    </a:lnTo>
                    <a:lnTo>
                      <a:pt x="611" y="501"/>
                    </a:lnTo>
                    <a:lnTo>
                      <a:pt x="617" y="488"/>
                    </a:lnTo>
                    <a:lnTo>
                      <a:pt x="622" y="475"/>
                    </a:lnTo>
                    <a:lnTo>
                      <a:pt x="628" y="461"/>
                    </a:lnTo>
                    <a:lnTo>
                      <a:pt x="632" y="446"/>
                    </a:lnTo>
                    <a:lnTo>
                      <a:pt x="635" y="431"/>
                    </a:lnTo>
                    <a:lnTo>
                      <a:pt x="638" y="415"/>
                    </a:lnTo>
                    <a:lnTo>
                      <a:pt x="640" y="399"/>
                    </a:lnTo>
                    <a:lnTo>
                      <a:pt x="641" y="382"/>
                    </a:lnTo>
                    <a:lnTo>
                      <a:pt x="642" y="363"/>
                    </a:lnTo>
                    <a:lnTo>
                      <a:pt x="642" y="0"/>
                    </a:lnTo>
                    <a:lnTo>
                      <a:pt x="427" y="0"/>
                    </a:lnTo>
                    <a:lnTo>
                      <a:pt x="427" y="322"/>
                    </a:lnTo>
                    <a:lnTo>
                      <a:pt x="427" y="337"/>
                    </a:lnTo>
                    <a:lnTo>
                      <a:pt x="426" y="350"/>
                    </a:lnTo>
                    <a:lnTo>
                      <a:pt x="425" y="362"/>
                    </a:lnTo>
                    <a:lnTo>
                      <a:pt x="423" y="375"/>
                    </a:lnTo>
                    <a:lnTo>
                      <a:pt x="421" y="387"/>
                    </a:lnTo>
                    <a:lnTo>
                      <a:pt x="417" y="397"/>
                    </a:lnTo>
                    <a:lnTo>
                      <a:pt x="412" y="407"/>
                    </a:lnTo>
                    <a:lnTo>
                      <a:pt x="407" y="416"/>
                    </a:lnTo>
                    <a:lnTo>
                      <a:pt x="401" y="425"/>
                    </a:lnTo>
                    <a:lnTo>
                      <a:pt x="393" y="431"/>
                    </a:lnTo>
                    <a:lnTo>
                      <a:pt x="385" y="438"/>
                    </a:lnTo>
                    <a:lnTo>
                      <a:pt x="374" y="443"/>
                    </a:lnTo>
                    <a:lnTo>
                      <a:pt x="363" y="448"/>
                    </a:lnTo>
                    <a:lnTo>
                      <a:pt x="350" y="450"/>
                    </a:lnTo>
                    <a:lnTo>
                      <a:pt x="336" y="452"/>
                    </a:lnTo>
                    <a:lnTo>
                      <a:pt x="320" y="453"/>
                    </a:lnTo>
                    <a:lnTo>
                      <a:pt x="305" y="452"/>
                    </a:lnTo>
                    <a:lnTo>
                      <a:pt x="290" y="450"/>
                    </a:lnTo>
                    <a:lnTo>
                      <a:pt x="278" y="448"/>
                    </a:lnTo>
                    <a:lnTo>
                      <a:pt x="267" y="443"/>
                    </a:lnTo>
                    <a:lnTo>
                      <a:pt x="257" y="438"/>
                    </a:lnTo>
                    <a:lnTo>
                      <a:pt x="248" y="431"/>
                    </a:lnTo>
                    <a:lnTo>
                      <a:pt x="241" y="425"/>
                    </a:lnTo>
                    <a:lnTo>
                      <a:pt x="234" y="416"/>
                    </a:lnTo>
                    <a:lnTo>
                      <a:pt x="229" y="407"/>
                    </a:lnTo>
                    <a:lnTo>
                      <a:pt x="225" y="397"/>
                    </a:lnTo>
                    <a:lnTo>
                      <a:pt x="221" y="387"/>
                    </a:lnTo>
                    <a:lnTo>
                      <a:pt x="218" y="375"/>
                    </a:lnTo>
                    <a:lnTo>
                      <a:pt x="216" y="362"/>
                    </a:lnTo>
                    <a:lnTo>
                      <a:pt x="214" y="350"/>
                    </a:lnTo>
                    <a:lnTo>
                      <a:pt x="214" y="337"/>
                    </a:lnTo>
                    <a:lnTo>
                      <a:pt x="214" y="322"/>
                    </a:lnTo>
                    <a:lnTo>
                      <a:pt x="214"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7" name="Freeform 72"/>
              <p:cNvSpPr>
                <a:spLocks/>
              </p:cNvSpPr>
              <p:nvPr/>
            </p:nvSpPr>
            <p:spPr bwMode="auto">
              <a:xfrm>
                <a:off x="8350034" y="6534150"/>
                <a:ext cx="61913" cy="61913"/>
              </a:xfrm>
              <a:custGeom>
                <a:avLst/>
                <a:gdLst>
                  <a:gd name="T0" fmla="*/ 27592 w 276"/>
                  <a:gd name="T1" fmla="*/ 225 h 275"/>
                  <a:gd name="T2" fmla="*/ 21759 w 276"/>
                  <a:gd name="T3" fmla="*/ 1351 h 275"/>
                  <a:gd name="T4" fmla="*/ 16151 w 276"/>
                  <a:gd name="T5" fmla="*/ 3602 h 275"/>
                  <a:gd name="T6" fmla="*/ 11216 w 276"/>
                  <a:gd name="T7" fmla="*/ 6979 h 275"/>
                  <a:gd name="T8" fmla="*/ 6954 w 276"/>
                  <a:gd name="T9" fmla="*/ 11032 h 275"/>
                  <a:gd name="T10" fmla="*/ 3589 w 276"/>
                  <a:gd name="T11" fmla="*/ 15985 h 275"/>
                  <a:gd name="T12" fmla="*/ 1346 w 276"/>
                  <a:gd name="T13" fmla="*/ 21838 h 275"/>
                  <a:gd name="T14" fmla="*/ 224 w 276"/>
                  <a:gd name="T15" fmla="*/ 27692 h 275"/>
                  <a:gd name="T16" fmla="*/ 224 w 276"/>
                  <a:gd name="T17" fmla="*/ 33996 h 275"/>
                  <a:gd name="T18" fmla="*/ 1346 w 276"/>
                  <a:gd name="T19" fmla="*/ 39849 h 275"/>
                  <a:gd name="T20" fmla="*/ 3589 w 276"/>
                  <a:gd name="T21" fmla="*/ 45703 h 275"/>
                  <a:gd name="T22" fmla="*/ 6954 w 276"/>
                  <a:gd name="T23" fmla="*/ 50656 h 275"/>
                  <a:gd name="T24" fmla="*/ 11216 w 276"/>
                  <a:gd name="T25" fmla="*/ 54709 h 275"/>
                  <a:gd name="T26" fmla="*/ 16151 w 276"/>
                  <a:gd name="T27" fmla="*/ 58086 h 275"/>
                  <a:gd name="T28" fmla="*/ 21759 w 276"/>
                  <a:gd name="T29" fmla="*/ 60562 h 275"/>
                  <a:gd name="T30" fmla="*/ 27592 w 276"/>
                  <a:gd name="T31" fmla="*/ 61688 h 275"/>
                  <a:gd name="T32" fmla="*/ 34097 w 276"/>
                  <a:gd name="T33" fmla="*/ 61688 h 275"/>
                  <a:gd name="T34" fmla="*/ 40154 w 276"/>
                  <a:gd name="T35" fmla="*/ 60562 h 275"/>
                  <a:gd name="T36" fmla="*/ 45537 w 276"/>
                  <a:gd name="T37" fmla="*/ 58086 h 275"/>
                  <a:gd name="T38" fmla="*/ 50473 w 276"/>
                  <a:gd name="T39" fmla="*/ 54709 h 275"/>
                  <a:gd name="T40" fmla="*/ 54959 w 276"/>
                  <a:gd name="T41" fmla="*/ 50656 h 275"/>
                  <a:gd name="T42" fmla="*/ 57875 w 276"/>
                  <a:gd name="T43" fmla="*/ 45703 h 275"/>
                  <a:gd name="T44" fmla="*/ 60343 w 276"/>
                  <a:gd name="T45" fmla="*/ 39849 h 275"/>
                  <a:gd name="T46" fmla="*/ 61689 w 276"/>
                  <a:gd name="T47" fmla="*/ 33996 h 275"/>
                  <a:gd name="T48" fmla="*/ 61689 w 276"/>
                  <a:gd name="T49" fmla="*/ 27692 h 275"/>
                  <a:gd name="T50" fmla="*/ 60343 w 276"/>
                  <a:gd name="T51" fmla="*/ 21838 h 275"/>
                  <a:gd name="T52" fmla="*/ 57875 w 276"/>
                  <a:gd name="T53" fmla="*/ 15985 h 275"/>
                  <a:gd name="T54" fmla="*/ 54959 w 276"/>
                  <a:gd name="T55" fmla="*/ 11032 h 275"/>
                  <a:gd name="T56" fmla="*/ 50473 w 276"/>
                  <a:gd name="T57" fmla="*/ 6979 h 275"/>
                  <a:gd name="T58" fmla="*/ 45537 w 276"/>
                  <a:gd name="T59" fmla="*/ 3602 h 275"/>
                  <a:gd name="T60" fmla="*/ 40154 w 276"/>
                  <a:gd name="T61" fmla="*/ 1351 h 275"/>
                  <a:gd name="T62" fmla="*/ 34097 w 276"/>
                  <a:gd name="T63" fmla="*/ 225 h 2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6" h="275">
                    <a:moveTo>
                      <a:pt x="137" y="0"/>
                    </a:moveTo>
                    <a:lnTo>
                      <a:pt x="123" y="1"/>
                    </a:lnTo>
                    <a:lnTo>
                      <a:pt x="110" y="2"/>
                    </a:lnTo>
                    <a:lnTo>
                      <a:pt x="97" y="6"/>
                    </a:lnTo>
                    <a:lnTo>
                      <a:pt x="84" y="10"/>
                    </a:lnTo>
                    <a:lnTo>
                      <a:pt x="72" y="16"/>
                    </a:lnTo>
                    <a:lnTo>
                      <a:pt x="60" y="23"/>
                    </a:lnTo>
                    <a:lnTo>
                      <a:pt x="50" y="31"/>
                    </a:lnTo>
                    <a:lnTo>
                      <a:pt x="40" y="40"/>
                    </a:lnTo>
                    <a:lnTo>
                      <a:pt x="31" y="49"/>
                    </a:lnTo>
                    <a:lnTo>
                      <a:pt x="23" y="60"/>
                    </a:lnTo>
                    <a:lnTo>
                      <a:pt x="16" y="71"/>
                    </a:lnTo>
                    <a:lnTo>
                      <a:pt x="11" y="84"/>
                    </a:lnTo>
                    <a:lnTo>
                      <a:pt x="6" y="97"/>
                    </a:lnTo>
                    <a:lnTo>
                      <a:pt x="2" y="109"/>
                    </a:lnTo>
                    <a:lnTo>
                      <a:pt x="1" y="123"/>
                    </a:lnTo>
                    <a:lnTo>
                      <a:pt x="0" y="137"/>
                    </a:lnTo>
                    <a:lnTo>
                      <a:pt x="1" y="151"/>
                    </a:lnTo>
                    <a:lnTo>
                      <a:pt x="2" y="165"/>
                    </a:lnTo>
                    <a:lnTo>
                      <a:pt x="6" y="177"/>
                    </a:lnTo>
                    <a:lnTo>
                      <a:pt x="11" y="190"/>
                    </a:lnTo>
                    <a:lnTo>
                      <a:pt x="16" y="203"/>
                    </a:lnTo>
                    <a:lnTo>
                      <a:pt x="23" y="214"/>
                    </a:lnTo>
                    <a:lnTo>
                      <a:pt x="31" y="225"/>
                    </a:lnTo>
                    <a:lnTo>
                      <a:pt x="40" y="234"/>
                    </a:lnTo>
                    <a:lnTo>
                      <a:pt x="50" y="243"/>
                    </a:lnTo>
                    <a:lnTo>
                      <a:pt x="60" y="251"/>
                    </a:lnTo>
                    <a:lnTo>
                      <a:pt x="72" y="258"/>
                    </a:lnTo>
                    <a:lnTo>
                      <a:pt x="84" y="264"/>
                    </a:lnTo>
                    <a:lnTo>
                      <a:pt x="97" y="269"/>
                    </a:lnTo>
                    <a:lnTo>
                      <a:pt x="110" y="272"/>
                    </a:lnTo>
                    <a:lnTo>
                      <a:pt x="123" y="274"/>
                    </a:lnTo>
                    <a:lnTo>
                      <a:pt x="137" y="275"/>
                    </a:lnTo>
                    <a:lnTo>
                      <a:pt x="152" y="274"/>
                    </a:lnTo>
                    <a:lnTo>
                      <a:pt x="165" y="272"/>
                    </a:lnTo>
                    <a:lnTo>
                      <a:pt x="179" y="269"/>
                    </a:lnTo>
                    <a:lnTo>
                      <a:pt x="192" y="264"/>
                    </a:lnTo>
                    <a:lnTo>
                      <a:pt x="203" y="258"/>
                    </a:lnTo>
                    <a:lnTo>
                      <a:pt x="215" y="251"/>
                    </a:lnTo>
                    <a:lnTo>
                      <a:pt x="225" y="243"/>
                    </a:lnTo>
                    <a:lnTo>
                      <a:pt x="235" y="234"/>
                    </a:lnTo>
                    <a:lnTo>
                      <a:pt x="245" y="225"/>
                    </a:lnTo>
                    <a:lnTo>
                      <a:pt x="251" y="214"/>
                    </a:lnTo>
                    <a:lnTo>
                      <a:pt x="258" y="203"/>
                    </a:lnTo>
                    <a:lnTo>
                      <a:pt x="264" y="190"/>
                    </a:lnTo>
                    <a:lnTo>
                      <a:pt x="269" y="177"/>
                    </a:lnTo>
                    <a:lnTo>
                      <a:pt x="272" y="165"/>
                    </a:lnTo>
                    <a:lnTo>
                      <a:pt x="275" y="151"/>
                    </a:lnTo>
                    <a:lnTo>
                      <a:pt x="276" y="137"/>
                    </a:lnTo>
                    <a:lnTo>
                      <a:pt x="275" y="123"/>
                    </a:lnTo>
                    <a:lnTo>
                      <a:pt x="272" y="109"/>
                    </a:lnTo>
                    <a:lnTo>
                      <a:pt x="269" y="97"/>
                    </a:lnTo>
                    <a:lnTo>
                      <a:pt x="264" y="84"/>
                    </a:lnTo>
                    <a:lnTo>
                      <a:pt x="258" y="71"/>
                    </a:lnTo>
                    <a:lnTo>
                      <a:pt x="251" y="60"/>
                    </a:lnTo>
                    <a:lnTo>
                      <a:pt x="245" y="49"/>
                    </a:lnTo>
                    <a:lnTo>
                      <a:pt x="235" y="40"/>
                    </a:lnTo>
                    <a:lnTo>
                      <a:pt x="225" y="31"/>
                    </a:lnTo>
                    <a:lnTo>
                      <a:pt x="215" y="23"/>
                    </a:lnTo>
                    <a:lnTo>
                      <a:pt x="203" y="16"/>
                    </a:lnTo>
                    <a:lnTo>
                      <a:pt x="192" y="10"/>
                    </a:lnTo>
                    <a:lnTo>
                      <a:pt x="179" y="6"/>
                    </a:lnTo>
                    <a:lnTo>
                      <a:pt x="165" y="2"/>
                    </a:lnTo>
                    <a:lnTo>
                      <a:pt x="152" y="1"/>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8" name="Freeform 73"/>
              <p:cNvSpPr>
                <a:spLocks/>
              </p:cNvSpPr>
              <p:nvPr/>
            </p:nvSpPr>
            <p:spPr bwMode="auto">
              <a:xfrm>
                <a:off x="8435759" y="6450013"/>
                <a:ext cx="127000" cy="144463"/>
              </a:xfrm>
              <a:custGeom>
                <a:avLst/>
                <a:gdLst>
                  <a:gd name="T0" fmla="*/ 106326 w 559"/>
                  <a:gd name="T1" fmla="*/ 116025 h 635"/>
                  <a:gd name="T2" fmla="*/ 94057 w 559"/>
                  <a:gd name="T3" fmla="*/ 126945 h 635"/>
                  <a:gd name="T4" fmla="*/ 81789 w 559"/>
                  <a:gd name="T5" fmla="*/ 135363 h 635"/>
                  <a:gd name="T6" fmla="*/ 69066 w 559"/>
                  <a:gd name="T7" fmla="*/ 140823 h 635"/>
                  <a:gd name="T8" fmla="*/ 56116 w 559"/>
                  <a:gd name="T9" fmla="*/ 143780 h 635"/>
                  <a:gd name="T10" fmla="*/ 41576 w 559"/>
                  <a:gd name="T11" fmla="*/ 144235 h 635"/>
                  <a:gd name="T12" fmla="*/ 27263 w 559"/>
                  <a:gd name="T13" fmla="*/ 141505 h 635"/>
                  <a:gd name="T14" fmla="*/ 15676 w 559"/>
                  <a:gd name="T15" fmla="*/ 134908 h 635"/>
                  <a:gd name="T16" fmla="*/ 7043 w 559"/>
                  <a:gd name="T17" fmla="*/ 125125 h 635"/>
                  <a:gd name="T18" fmla="*/ 1818 w 559"/>
                  <a:gd name="T19" fmla="*/ 113068 h 635"/>
                  <a:gd name="T20" fmla="*/ 0 w 559"/>
                  <a:gd name="T21" fmla="*/ 98735 h 635"/>
                  <a:gd name="T22" fmla="*/ 2045 w 559"/>
                  <a:gd name="T23" fmla="*/ 80763 h 635"/>
                  <a:gd name="T24" fmla="*/ 7497 w 559"/>
                  <a:gd name="T25" fmla="*/ 63473 h 635"/>
                  <a:gd name="T26" fmla="*/ 17039 w 559"/>
                  <a:gd name="T27" fmla="*/ 46183 h 635"/>
                  <a:gd name="T28" fmla="*/ 29081 w 559"/>
                  <a:gd name="T29" fmla="*/ 30940 h 635"/>
                  <a:gd name="T30" fmla="*/ 43621 w 559"/>
                  <a:gd name="T31" fmla="*/ 18428 h 635"/>
                  <a:gd name="T32" fmla="*/ 60206 w 559"/>
                  <a:gd name="T33" fmla="*/ 8190 h 635"/>
                  <a:gd name="T34" fmla="*/ 77018 w 559"/>
                  <a:gd name="T35" fmla="*/ 2048 h 635"/>
                  <a:gd name="T36" fmla="*/ 93148 w 559"/>
                  <a:gd name="T37" fmla="*/ 0 h 635"/>
                  <a:gd name="T38" fmla="*/ 104735 w 559"/>
                  <a:gd name="T39" fmla="*/ 1138 h 635"/>
                  <a:gd name="T40" fmla="*/ 113823 w 559"/>
                  <a:gd name="T41" fmla="*/ 4323 h 635"/>
                  <a:gd name="T42" fmla="*/ 120411 w 559"/>
                  <a:gd name="T43" fmla="*/ 8873 h 635"/>
                  <a:gd name="T44" fmla="*/ 124955 w 559"/>
                  <a:gd name="T45" fmla="*/ 15015 h 635"/>
                  <a:gd name="T46" fmla="*/ 126773 w 559"/>
                  <a:gd name="T47" fmla="*/ 22068 h 635"/>
                  <a:gd name="T48" fmla="*/ 126773 w 559"/>
                  <a:gd name="T49" fmla="*/ 29120 h 635"/>
                  <a:gd name="T50" fmla="*/ 124728 w 559"/>
                  <a:gd name="T51" fmla="*/ 35490 h 635"/>
                  <a:gd name="T52" fmla="*/ 121093 w 559"/>
                  <a:gd name="T53" fmla="*/ 40950 h 635"/>
                  <a:gd name="T54" fmla="*/ 117685 w 559"/>
                  <a:gd name="T55" fmla="*/ 44363 h 635"/>
                  <a:gd name="T56" fmla="*/ 113369 w 559"/>
                  <a:gd name="T57" fmla="*/ 45955 h 635"/>
                  <a:gd name="T58" fmla="*/ 108143 w 559"/>
                  <a:gd name="T59" fmla="*/ 46183 h 635"/>
                  <a:gd name="T60" fmla="*/ 102463 w 559"/>
                  <a:gd name="T61" fmla="*/ 43225 h 635"/>
                  <a:gd name="T62" fmla="*/ 99510 w 559"/>
                  <a:gd name="T63" fmla="*/ 37765 h 635"/>
                  <a:gd name="T64" fmla="*/ 99510 w 559"/>
                  <a:gd name="T65" fmla="*/ 32533 h 635"/>
                  <a:gd name="T66" fmla="*/ 101327 w 559"/>
                  <a:gd name="T67" fmla="*/ 28665 h 635"/>
                  <a:gd name="T68" fmla="*/ 105190 w 559"/>
                  <a:gd name="T69" fmla="*/ 24115 h 635"/>
                  <a:gd name="T70" fmla="*/ 110188 w 559"/>
                  <a:gd name="T71" fmla="*/ 17290 h 635"/>
                  <a:gd name="T72" fmla="*/ 109733 w 559"/>
                  <a:gd name="T73" fmla="*/ 12513 h 635"/>
                  <a:gd name="T74" fmla="*/ 106326 w 559"/>
                  <a:gd name="T75" fmla="*/ 9555 h 635"/>
                  <a:gd name="T76" fmla="*/ 102236 w 559"/>
                  <a:gd name="T77" fmla="*/ 7963 h 635"/>
                  <a:gd name="T78" fmla="*/ 90877 w 559"/>
                  <a:gd name="T79" fmla="*/ 7280 h 635"/>
                  <a:gd name="T80" fmla="*/ 79290 w 559"/>
                  <a:gd name="T81" fmla="*/ 9783 h 635"/>
                  <a:gd name="T82" fmla="*/ 67930 w 559"/>
                  <a:gd name="T83" fmla="*/ 15243 h 635"/>
                  <a:gd name="T84" fmla="*/ 56798 w 559"/>
                  <a:gd name="T85" fmla="*/ 23888 h 635"/>
                  <a:gd name="T86" fmla="*/ 47029 w 559"/>
                  <a:gd name="T87" fmla="*/ 34580 h 635"/>
                  <a:gd name="T88" fmla="*/ 38395 w 559"/>
                  <a:gd name="T89" fmla="*/ 48230 h 635"/>
                  <a:gd name="T90" fmla="*/ 30671 w 559"/>
                  <a:gd name="T91" fmla="*/ 66203 h 635"/>
                  <a:gd name="T92" fmla="*/ 26354 w 559"/>
                  <a:gd name="T93" fmla="*/ 84175 h 635"/>
                  <a:gd name="T94" fmla="*/ 25673 w 559"/>
                  <a:gd name="T95" fmla="*/ 99873 h 635"/>
                  <a:gd name="T96" fmla="*/ 27717 w 559"/>
                  <a:gd name="T97" fmla="*/ 110110 h 635"/>
                  <a:gd name="T98" fmla="*/ 32488 w 559"/>
                  <a:gd name="T99" fmla="*/ 118755 h 635"/>
                  <a:gd name="T100" fmla="*/ 39531 w 559"/>
                  <a:gd name="T101" fmla="*/ 125125 h 635"/>
                  <a:gd name="T102" fmla="*/ 48619 w 559"/>
                  <a:gd name="T103" fmla="*/ 128993 h 635"/>
                  <a:gd name="T104" fmla="*/ 59524 w 559"/>
                  <a:gd name="T105" fmla="*/ 130358 h 635"/>
                  <a:gd name="T106" fmla="*/ 68612 w 559"/>
                  <a:gd name="T107" fmla="*/ 129675 h 635"/>
                  <a:gd name="T108" fmla="*/ 77472 w 559"/>
                  <a:gd name="T109" fmla="*/ 126945 h 635"/>
                  <a:gd name="T110" fmla="*/ 86333 w 559"/>
                  <a:gd name="T111" fmla="*/ 122850 h 635"/>
                  <a:gd name="T112" fmla="*/ 95875 w 559"/>
                  <a:gd name="T113" fmla="*/ 116025 h 635"/>
                  <a:gd name="T114" fmla="*/ 106326 w 559"/>
                  <a:gd name="T115" fmla="*/ 106470 h 6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59" h="635">
                    <a:moveTo>
                      <a:pt x="504" y="469"/>
                    </a:moveTo>
                    <a:lnTo>
                      <a:pt x="486" y="490"/>
                    </a:lnTo>
                    <a:lnTo>
                      <a:pt x="468" y="510"/>
                    </a:lnTo>
                    <a:lnTo>
                      <a:pt x="451" y="527"/>
                    </a:lnTo>
                    <a:lnTo>
                      <a:pt x="432" y="543"/>
                    </a:lnTo>
                    <a:lnTo>
                      <a:pt x="414" y="558"/>
                    </a:lnTo>
                    <a:lnTo>
                      <a:pt x="397" y="572"/>
                    </a:lnTo>
                    <a:lnTo>
                      <a:pt x="378" y="584"/>
                    </a:lnTo>
                    <a:lnTo>
                      <a:pt x="360" y="595"/>
                    </a:lnTo>
                    <a:lnTo>
                      <a:pt x="341" y="604"/>
                    </a:lnTo>
                    <a:lnTo>
                      <a:pt x="323" y="612"/>
                    </a:lnTo>
                    <a:lnTo>
                      <a:pt x="304" y="619"/>
                    </a:lnTo>
                    <a:lnTo>
                      <a:pt x="286" y="625"/>
                    </a:lnTo>
                    <a:lnTo>
                      <a:pt x="266" y="630"/>
                    </a:lnTo>
                    <a:lnTo>
                      <a:pt x="247" y="632"/>
                    </a:lnTo>
                    <a:lnTo>
                      <a:pt x="227" y="634"/>
                    </a:lnTo>
                    <a:lnTo>
                      <a:pt x="206" y="635"/>
                    </a:lnTo>
                    <a:lnTo>
                      <a:pt x="183" y="634"/>
                    </a:lnTo>
                    <a:lnTo>
                      <a:pt x="161" y="632"/>
                    </a:lnTo>
                    <a:lnTo>
                      <a:pt x="139" y="627"/>
                    </a:lnTo>
                    <a:lnTo>
                      <a:pt x="120" y="622"/>
                    </a:lnTo>
                    <a:lnTo>
                      <a:pt x="101" y="614"/>
                    </a:lnTo>
                    <a:lnTo>
                      <a:pt x="85" y="604"/>
                    </a:lnTo>
                    <a:lnTo>
                      <a:pt x="69" y="593"/>
                    </a:lnTo>
                    <a:lnTo>
                      <a:pt x="55" y="580"/>
                    </a:lnTo>
                    <a:lnTo>
                      <a:pt x="43" y="566"/>
                    </a:lnTo>
                    <a:lnTo>
                      <a:pt x="31" y="550"/>
                    </a:lnTo>
                    <a:lnTo>
                      <a:pt x="22" y="534"/>
                    </a:lnTo>
                    <a:lnTo>
                      <a:pt x="14" y="517"/>
                    </a:lnTo>
                    <a:lnTo>
                      <a:pt x="8" y="497"/>
                    </a:lnTo>
                    <a:lnTo>
                      <a:pt x="3" y="477"/>
                    </a:lnTo>
                    <a:lnTo>
                      <a:pt x="1" y="456"/>
                    </a:lnTo>
                    <a:lnTo>
                      <a:pt x="0" y="434"/>
                    </a:lnTo>
                    <a:lnTo>
                      <a:pt x="1" y="407"/>
                    </a:lnTo>
                    <a:lnTo>
                      <a:pt x="5" y="382"/>
                    </a:lnTo>
                    <a:lnTo>
                      <a:pt x="9" y="355"/>
                    </a:lnTo>
                    <a:lnTo>
                      <a:pt x="15" y="330"/>
                    </a:lnTo>
                    <a:lnTo>
                      <a:pt x="23" y="305"/>
                    </a:lnTo>
                    <a:lnTo>
                      <a:pt x="33" y="279"/>
                    </a:lnTo>
                    <a:lnTo>
                      <a:pt x="45" y="254"/>
                    </a:lnTo>
                    <a:lnTo>
                      <a:pt x="59" y="228"/>
                    </a:lnTo>
                    <a:lnTo>
                      <a:pt x="75" y="203"/>
                    </a:lnTo>
                    <a:lnTo>
                      <a:pt x="91" y="180"/>
                    </a:lnTo>
                    <a:lnTo>
                      <a:pt x="108" y="158"/>
                    </a:lnTo>
                    <a:lnTo>
                      <a:pt x="128" y="136"/>
                    </a:lnTo>
                    <a:lnTo>
                      <a:pt x="148" y="117"/>
                    </a:lnTo>
                    <a:lnTo>
                      <a:pt x="169" y="98"/>
                    </a:lnTo>
                    <a:lnTo>
                      <a:pt x="192" y="81"/>
                    </a:lnTo>
                    <a:lnTo>
                      <a:pt x="217" y="64"/>
                    </a:lnTo>
                    <a:lnTo>
                      <a:pt x="241" y="49"/>
                    </a:lnTo>
                    <a:lnTo>
                      <a:pt x="265" y="36"/>
                    </a:lnTo>
                    <a:lnTo>
                      <a:pt x="290" y="25"/>
                    </a:lnTo>
                    <a:lnTo>
                      <a:pt x="315" y="16"/>
                    </a:lnTo>
                    <a:lnTo>
                      <a:pt x="339" y="9"/>
                    </a:lnTo>
                    <a:lnTo>
                      <a:pt x="363" y="5"/>
                    </a:lnTo>
                    <a:lnTo>
                      <a:pt x="386" y="1"/>
                    </a:lnTo>
                    <a:lnTo>
                      <a:pt x="410" y="0"/>
                    </a:lnTo>
                    <a:lnTo>
                      <a:pt x="429" y="1"/>
                    </a:lnTo>
                    <a:lnTo>
                      <a:pt x="445" y="2"/>
                    </a:lnTo>
                    <a:lnTo>
                      <a:pt x="461" y="5"/>
                    </a:lnTo>
                    <a:lnTo>
                      <a:pt x="476" y="8"/>
                    </a:lnTo>
                    <a:lnTo>
                      <a:pt x="489" y="13"/>
                    </a:lnTo>
                    <a:lnTo>
                      <a:pt x="501" y="19"/>
                    </a:lnTo>
                    <a:lnTo>
                      <a:pt x="512" y="24"/>
                    </a:lnTo>
                    <a:lnTo>
                      <a:pt x="522" y="31"/>
                    </a:lnTo>
                    <a:lnTo>
                      <a:pt x="530" y="39"/>
                    </a:lnTo>
                    <a:lnTo>
                      <a:pt x="538" y="49"/>
                    </a:lnTo>
                    <a:lnTo>
                      <a:pt x="544" y="57"/>
                    </a:lnTo>
                    <a:lnTo>
                      <a:pt x="550" y="66"/>
                    </a:lnTo>
                    <a:lnTo>
                      <a:pt x="553" y="76"/>
                    </a:lnTo>
                    <a:lnTo>
                      <a:pt x="557" y="87"/>
                    </a:lnTo>
                    <a:lnTo>
                      <a:pt x="558" y="97"/>
                    </a:lnTo>
                    <a:lnTo>
                      <a:pt x="559" y="108"/>
                    </a:lnTo>
                    <a:lnTo>
                      <a:pt x="559" y="119"/>
                    </a:lnTo>
                    <a:lnTo>
                      <a:pt x="558" y="128"/>
                    </a:lnTo>
                    <a:lnTo>
                      <a:pt x="556" y="138"/>
                    </a:lnTo>
                    <a:lnTo>
                      <a:pt x="552" y="148"/>
                    </a:lnTo>
                    <a:lnTo>
                      <a:pt x="549" y="156"/>
                    </a:lnTo>
                    <a:lnTo>
                      <a:pt x="544" y="165"/>
                    </a:lnTo>
                    <a:lnTo>
                      <a:pt x="539" y="173"/>
                    </a:lnTo>
                    <a:lnTo>
                      <a:pt x="533" y="180"/>
                    </a:lnTo>
                    <a:lnTo>
                      <a:pt x="528" y="186"/>
                    </a:lnTo>
                    <a:lnTo>
                      <a:pt x="523" y="190"/>
                    </a:lnTo>
                    <a:lnTo>
                      <a:pt x="518" y="195"/>
                    </a:lnTo>
                    <a:lnTo>
                      <a:pt x="512" y="197"/>
                    </a:lnTo>
                    <a:lnTo>
                      <a:pt x="506" y="201"/>
                    </a:lnTo>
                    <a:lnTo>
                      <a:pt x="499" y="202"/>
                    </a:lnTo>
                    <a:lnTo>
                      <a:pt x="493" y="203"/>
                    </a:lnTo>
                    <a:lnTo>
                      <a:pt x="486" y="204"/>
                    </a:lnTo>
                    <a:lnTo>
                      <a:pt x="476" y="203"/>
                    </a:lnTo>
                    <a:lnTo>
                      <a:pt x="467" y="201"/>
                    </a:lnTo>
                    <a:lnTo>
                      <a:pt x="459" y="196"/>
                    </a:lnTo>
                    <a:lnTo>
                      <a:pt x="451" y="190"/>
                    </a:lnTo>
                    <a:lnTo>
                      <a:pt x="445" y="182"/>
                    </a:lnTo>
                    <a:lnTo>
                      <a:pt x="440" y="174"/>
                    </a:lnTo>
                    <a:lnTo>
                      <a:pt x="438" y="166"/>
                    </a:lnTo>
                    <a:lnTo>
                      <a:pt x="437" y="156"/>
                    </a:lnTo>
                    <a:lnTo>
                      <a:pt x="438" y="150"/>
                    </a:lnTo>
                    <a:lnTo>
                      <a:pt x="438" y="143"/>
                    </a:lnTo>
                    <a:lnTo>
                      <a:pt x="440" y="137"/>
                    </a:lnTo>
                    <a:lnTo>
                      <a:pt x="443" y="132"/>
                    </a:lnTo>
                    <a:lnTo>
                      <a:pt x="446" y="126"/>
                    </a:lnTo>
                    <a:lnTo>
                      <a:pt x="451" y="120"/>
                    </a:lnTo>
                    <a:lnTo>
                      <a:pt x="456" y="113"/>
                    </a:lnTo>
                    <a:lnTo>
                      <a:pt x="463" y="106"/>
                    </a:lnTo>
                    <a:lnTo>
                      <a:pt x="476" y="92"/>
                    </a:lnTo>
                    <a:lnTo>
                      <a:pt x="483" y="83"/>
                    </a:lnTo>
                    <a:lnTo>
                      <a:pt x="485" y="76"/>
                    </a:lnTo>
                    <a:lnTo>
                      <a:pt x="486" y="69"/>
                    </a:lnTo>
                    <a:lnTo>
                      <a:pt x="485" y="62"/>
                    </a:lnTo>
                    <a:lnTo>
                      <a:pt x="483" y="55"/>
                    </a:lnTo>
                    <a:lnTo>
                      <a:pt x="478" y="50"/>
                    </a:lnTo>
                    <a:lnTo>
                      <a:pt x="473" y="45"/>
                    </a:lnTo>
                    <a:lnTo>
                      <a:pt x="468" y="42"/>
                    </a:lnTo>
                    <a:lnTo>
                      <a:pt x="462" y="39"/>
                    </a:lnTo>
                    <a:lnTo>
                      <a:pt x="455" y="37"/>
                    </a:lnTo>
                    <a:lnTo>
                      <a:pt x="450" y="35"/>
                    </a:lnTo>
                    <a:lnTo>
                      <a:pt x="433" y="32"/>
                    </a:lnTo>
                    <a:lnTo>
                      <a:pt x="416" y="31"/>
                    </a:lnTo>
                    <a:lnTo>
                      <a:pt x="400" y="32"/>
                    </a:lnTo>
                    <a:lnTo>
                      <a:pt x="383" y="35"/>
                    </a:lnTo>
                    <a:lnTo>
                      <a:pt x="365" y="38"/>
                    </a:lnTo>
                    <a:lnTo>
                      <a:pt x="349" y="43"/>
                    </a:lnTo>
                    <a:lnTo>
                      <a:pt x="332" y="50"/>
                    </a:lnTo>
                    <a:lnTo>
                      <a:pt x="316" y="58"/>
                    </a:lnTo>
                    <a:lnTo>
                      <a:pt x="299" y="67"/>
                    </a:lnTo>
                    <a:lnTo>
                      <a:pt x="282" y="79"/>
                    </a:lnTo>
                    <a:lnTo>
                      <a:pt x="266" y="91"/>
                    </a:lnTo>
                    <a:lnTo>
                      <a:pt x="250" y="105"/>
                    </a:lnTo>
                    <a:lnTo>
                      <a:pt x="235" y="119"/>
                    </a:lnTo>
                    <a:lnTo>
                      <a:pt x="221" y="135"/>
                    </a:lnTo>
                    <a:lnTo>
                      <a:pt x="207" y="152"/>
                    </a:lnTo>
                    <a:lnTo>
                      <a:pt x="194" y="172"/>
                    </a:lnTo>
                    <a:lnTo>
                      <a:pt x="181" y="192"/>
                    </a:lnTo>
                    <a:lnTo>
                      <a:pt x="169" y="212"/>
                    </a:lnTo>
                    <a:lnTo>
                      <a:pt x="156" y="239"/>
                    </a:lnTo>
                    <a:lnTo>
                      <a:pt x="144" y="265"/>
                    </a:lnTo>
                    <a:lnTo>
                      <a:pt x="135" y="291"/>
                    </a:lnTo>
                    <a:lnTo>
                      <a:pt x="127" y="317"/>
                    </a:lnTo>
                    <a:lnTo>
                      <a:pt x="121" y="344"/>
                    </a:lnTo>
                    <a:lnTo>
                      <a:pt x="116" y="370"/>
                    </a:lnTo>
                    <a:lnTo>
                      <a:pt x="113" y="397"/>
                    </a:lnTo>
                    <a:lnTo>
                      <a:pt x="113" y="422"/>
                    </a:lnTo>
                    <a:lnTo>
                      <a:pt x="113" y="439"/>
                    </a:lnTo>
                    <a:lnTo>
                      <a:pt x="115" y="456"/>
                    </a:lnTo>
                    <a:lnTo>
                      <a:pt x="119" y="471"/>
                    </a:lnTo>
                    <a:lnTo>
                      <a:pt x="122" y="484"/>
                    </a:lnTo>
                    <a:lnTo>
                      <a:pt x="128" y="498"/>
                    </a:lnTo>
                    <a:lnTo>
                      <a:pt x="135" y="511"/>
                    </a:lnTo>
                    <a:lnTo>
                      <a:pt x="143" y="522"/>
                    </a:lnTo>
                    <a:lnTo>
                      <a:pt x="152" y="533"/>
                    </a:lnTo>
                    <a:lnTo>
                      <a:pt x="163" y="542"/>
                    </a:lnTo>
                    <a:lnTo>
                      <a:pt x="174" y="550"/>
                    </a:lnTo>
                    <a:lnTo>
                      <a:pt x="187" y="557"/>
                    </a:lnTo>
                    <a:lnTo>
                      <a:pt x="199" y="563"/>
                    </a:lnTo>
                    <a:lnTo>
                      <a:pt x="214" y="567"/>
                    </a:lnTo>
                    <a:lnTo>
                      <a:pt x="229" y="571"/>
                    </a:lnTo>
                    <a:lnTo>
                      <a:pt x="246" y="573"/>
                    </a:lnTo>
                    <a:lnTo>
                      <a:pt x="262" y="573"/>
                    </a:lnTo>
                    <a:lnTo>
                      <a:pt x="275" y="573"/>
                    </a:lnTo>
                    <a:lnTo>
                      <a:pt x="288" y="572"/>
                    </a:lnTo>
                    <a:lnTo>
                      <a:pt x="302" y="570"/>
                    </a:lnTo>
                    <a:lnTo>
                      <a:pt x="315" y="566"/>
                    </a:lnTo>
                    <a:lnTo>
                      <a:pt x="327" y="563"/>
                    </a:lnTo>
                    <a:lnTo>
                      <a:pt x="341" y="558"/>
                    </a:lnTo>
                    <a:lnTo>
                      <a:pt x="354" y="554"/>
                    </a:lnTo>
                    <a:lnTo>
                      <a:pt x="367" y="547"/>
                    </a:lnTo>
                    <a:lnTo>
                      <a:pt x="380" y="540"/>
                    </a:lnTo>
                    <a:lnTo>
                      <a:pt x="394" y="532"/>
                    </a:lnTo>
                    <a:lnTo>
                      <a:pt x="408" y="521"/>
                    </a:lnTo>
                    <a:lnTo>
                      <a:pt x="422" y="510"/>
                    </a:lnTo>
                    <a:lnTo>
                      <a:pt x="437" y="497"/>
                    </a:lnTo>
                    <a:lnTo>
                      <a:pt x="452" y="483"/>
                    </a:lnTo>
                    <a:lnTo>
                      <a:pt x="468" y="468"/>
                    </a:lnTo>
                    <a:lnTo>
                      <a:pt x="484" y="452"/>
                    </a:lnTo>
                    <a:lnTo>
                      <a:pt x="504" y="4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9" name="Freeform 74"/>
              <p:cNvSpPr>
                <a:spLocks/>
              </p:cNvSpPr>
              <p:nvPr/>
            </p:nvSpPr>
            <p:spPr bwMode="auto">
              <a:xfrm>
                <a:off x="8573872" y="6370638"/>
                <a:ext cx="141288" cy="223838"/>
              </a:xfrm>
              <a:custGeom>
                <a:avLst/>
                <a:gdLst>
                  <a:gd name="T0" fmla="*/ 50964 w 621"/>
                  <a:gd name="T1" fmla="*/ 140323 h 989"/>
                  <a:gd name="T2" fmla="*/ 70303 w 621"/>
                  <a:gd name="T3" fmla="*/ 115201 h 989"/>
                  <a:gd name="T4" fmla="*/ 86001 w 621"/>
                  <a:gd name="T5" fmla="*/ 98226 h 989"/>
                  <a:gd name="T6" fmla="*/ 98970 w 621"/>
                  <a:gd name="T7" fmla="*/ 88268 h 989"/>
                  <a:gd name="T8" fmla="*/ 111028 w 621"/>
                  <a:gd name="T9" fmla="*/ 82157 h 989"/>
                  <a:gd name="T10" fmla="*/ 122859 w 621"/>
                  <a:gd name="T11" fmla="*/ 80120 h 989"/>
                  <a:gd name="T12" fmla="*/ 128547 w 621"/>
                  <a:gd name="T13" fmla="*/ 81025 h 989"/>
                  <a:gd name="T14" fmla="*/ 133325 w 621"/>
                  <a:gd name="T15" fmla="*/ 83515 h 989"/>
                  <a:gd name="T16" fmla="*/ 137420 w 621"/>
                  <a:gd name="T17" fmla="*/ 87136 h 989"/>
                  <a:gd name="T18" fmla="*/ 140150 w 621"/>
                  <a:gd name="T19" fmla="*/ 92342 h 989"/>
                  <a:gd name="T20" fmla="*/ 141288 w 621"/>
                  <a:gd name="T21" fmla="*/ 98453 h 989"/>
                  <a:gd name="T22" fmla="*/ 141060 w 621"/>
                  <a:gd name="T23" fmla="*/ 105921 h 989"/>
                  <a:gd name="T24" fmla="*/ 138785 w 621"/>
                  <a:gd name="T25" fmla="*/ 118143 h 989"/>
                  <a:gd name="T26" fmla="*/ 113531 w 621"/>
                  <a:gd name="T27" fmla="*/ 194642 h 989"/>
                  <a:gd name="T28" fmla="*/ 111256 w 621"/>
                  <a:gd name="T29" fmla="*/ 202563 h 989"/>
                  <a:gd name="T30" fmla="*/ 111938 w 621"/>
                  <a:gd name="T31" fmla="*/ 205053 h 989"/>
                  <a:gd name="T32" fmla="*/ 113531 w 621"/>
                  <a:gd name="T33" fmla="*/ 206863 h 989"/>
                  <a:gd name="T34" fmla="*/ 116034 w 621"/>
                  <a:gd name="T35" fmla="*/ 206863 h 989"/>
                  <a:gd name="T36" fmla="*/ 118991 w 621"/>
                  <a:gd name="T37" fmla="*/ 205053 h 989"/>
                  <a:gd name="T38" fmla="*/ 130822 w 621"/>
                  <a:gd name="T39" fmla="*/ 192152 h 989"/>
                  <a:gd name="T40" fmla="*/ 136738 w 621"/>
                  <a:gd name="T41" fmla="*/ 193736 h 989"/>
                  <a:gd name="T42" fmla="*/ 125589 w 621"/>
                  <a:gd name="T43" fmla="*/ 207316 h 989"/>
                  <a:gd name="T44" fmla="*/ 113531 w 621"/>
                  <a:gd name="T45" fmla="*/ 217953 h 989"/>
                  <a:gd name="T46" fmla="*/ 104203 w 621"/>
                  <a:gd name="T47" fmla="*/ 222933 h 989"/>
                  <a:gd name="T48" fmla="*/ 96240 w 621"/>
                  <a:gd name="T49" fmla="*/ 223612 h 989"/>
                  <a:gd name="T50" fmla="*/ 90097 w 621"/>
                  <a:gd name="T51" fmla="*/ 220217 h 989"/>
                  <a:gd name="T52" fmla="*/ 86684 w 621"/>
                  <a:gd name="T53" fmla="*/ 213653 h 989"/>
                  <a:gd name="T54" fmla="*/ 86911 w 621"/>
                  <a:gd name="T55" fmla="*/ 206863 h 989"/>
                  <a:gd name="T56" fmla="*/ 90097 w 621"/>
                  <a:gd name="T57" fmla="*/ 194189 h 989"/>
                  <a:gd name="T58" fmla="*/ 114896 w 621"/>
                  <a:gd name="T59" fmla="*/ 118143 h 989"/>
                  <a:gd name="T60" fmla="*/ 116944 w 621"/>
                  <a:gd name="T61" fmla="*/ 105469 h 989"/>
                  <a:gd name="T62" fmla="*/ 115579 w 621"/>
                  <a:gd name="T63" fmla="*/ 101621 h 989"/>
                  <a:gd name="T64" fmla="*/ 112621 w 621"/>
                  <a:gd name="T65" fmla="*/ 99131 h 989"/>
                  <a:gd name="T66" fmla="*/ 106705 w 621"/>
                  <a:gd name="T67" fmla="*/ 98905 h 989"/>
                  <a:gd name="T68" fmla="*/ 98060 w 621"/>
                  <a:gd name="T69" fmla="*/ 102074 h 989"/>
                  <a:gd name="T70" fmla="*/ 88959 w 621"/>
                  <a:gd name="T71" fmla="*/ 108637 h 989"/>
                  <a:gd name="T72" fmla="*/ 78721 w 621"/>
                  <a:gd name="T73" fmla="*/ 117917 h 989"/>
                  <a:gd name="T74" fmla="*/ 68255 w 621"/>
                  <a:gd name="T75" fmla="*/ 130591 h 989"/>
                  <a:gd name="T76" fmla="*/ 44366 w 621"/>
                  <a:gd name="T77" fmla="*/ 164993 h 989"/>
                  <a:gd name="T78" fmla="*/ 35265 w 621"/>
                  <a:gd name="T79" fmla="*/ 182194 h 989"/>
                  <a:gd name="T80" fmla="*/ 0 w 621"/>
                  <a:gd name="T81" fmla="*/ 220217 h 989"/>
                  <a:gd name="T82" fmla="*/ 56652 w 621"/>
                  <a:gd name="T83" fmla="*/ 21501 h 989"/>
                  <a:gd name="T84" fmla="*/ 53466 w 621"/>
                  <a:gd name="T85" fmla="*/ 16522 h 989"/>
                  <a:gd name="T86" fmla="*/ 47779 w 621"/>
                  <a:gd name="T87" fmla="*/ 13580 h 989"/>
                  <a:gd name="T88" fmla="*/ 41636 w 621"/>
                  <a:gd name="T89" fmla="*/ 13580 h 989"/>
                  <a:gd name="T90" fmla="*/ 33445 w 621"/>
                  <a:gd name="T91" fmla="*/ 14711 h 9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1" h="989">
                    <a:moveTo>
                      <a:pt x="383" y="0"/>
                    </a:moveTo>
                    <a:lnTo>
                      <a:pt x="191" y="664"/>
                    </a:lnTo>
                    <a:lnTo>
                      <a:pt x="224" y="620"/>
                    </a:lnTo>
                    <a:lnTo>
                      <a:pt x="254" y="579"/>
                    </a:lnTo>
                    <a:lnTo>
                      <a:pt x="283" y="542"/>
                    </a:lnTo>
                    <a:lnTo>
                      <a:pt x="309" y="509"/>
                    </a:lnTo>
                    <a:lnTo>
                      <a:pt x="334" y="480"/>
                    </a:lnTo>
                    <a:lnTo>
                      <a:pt x="357" y="454"/>
                    </a:lnTo>
                    <a:lnTo>
                      <a:pt x="378" y="434"/>
                    </a:lnTo>
                    <a:lnTo>
                      <a:pt x="398" y="416"/>
                    </a:lnTo>
                    <a:lnTo>
                      <a:pt x="416" y="401"/>
                    </a:lnTo>
                    <a:lnTo>
                      <a:pt x="435" y="390"/>
                    </a:lnTo>
                    <a:lnTo>
                      <a:pt x="453" y="378"/>
                    </a:lnTo>
                    <a:lnTo>
                      <a:pt x="470" y="370"/>
                    </a:lnTo>
                    <a:lnTo>
                      <a:pt x="488" y="363"/>
                    </a:lnTo>
                    <a:lnTo>
                      <a:pt x="506" y="359"/>
                    </a:lnTo>
                    <a:lnTo>
                      <a:pt x="523" y="355"/>
                    </a:lnTo>
                    <a:lnTo>
                      <a:pt x="540" y="354"/>
                    </a:lnTo>
                    <a:lnTo>
                      <a:pt x="549" y="355"/>
                    </a:lnTo>
                    <a:lnTo>
                      <a:pt x="557" y="356"/>
                    </a:lnTo>
                    <a:lnTo>
                      <a:pt x="565" y="358"/>
                    </a:lnTo>
                    <a:lnTo>
                      <a:pt x="572" y="361"/>
                    </a:lnTo>
                    <a:lnTo>
                      <a:pt x="579" y="364"/>
                    </a:lnTo>
                    <a:lnTo>
                      <a:pt x="586" y="369"/>
                    </a:lnTo>
                    <a:lnTo>
                      <a:pt x="593" y="374"/>
                    </a:lnTo>
                    <a:lnTo>
                      <a:pt x="598" y="379"/>
                    </a:lnTo>
                    <a:lnTo>
                      <a:pt x="604" y="385"/>
                    </a:lnTo>
                    <a:lnTo>
                      <a:pt x="609" y="392"/>
                    </a:lnTo>
                    <a:lnTo>
                      <a:pt x="612" y="400"/>
                    </a:lnTo>
                    <a:lnTo>
                      <a:pt x="616" y="408"/>
                    </a:lnTo>
                    <a:lnTo>
                      <a:pt x="618" y="416"/>
                    </a:lnTo>
                    <a:lnTo>
                      <a:pt x="620" y="426"/>
                    </a:lnTo>
                    <a:lnTo>
                      <a:pt x="621" y="435"/>
                    </a:lnTo>
                    <a:lnTo>
                      <a:pt x="621" y="445"/>
                    </a:lnTo>
                    <a:lnTo>
                      <a:pt x="621" y="457"/>
                    </a:lnTo>
                    <a:lnTo>
                      <a:pt x="620" y="468"/>
                    </a:lnTo>
                    <a:lnTo>
                      <a:pt x="618" y="481"/>
                    </a:lnTo>
                    <a:lnTo>
                      <a:pt x="616" y="495"/>
                    </a:lnTo>
                    <a:lnTo>
                      <a:pt x="610" y="522"/>
                    </a:lnTo>
                    <a:lnTo>
                      <a:pt x="601" y="554"/>
                    </a:lnTo>
                    <a:lnTo>
                      <a:pt x="506" y="837"/>
                    </a:lnTo>
                    <a:lnTo>
                      <a:pt x="499" y="860"/>
                    </a:lnTo>
                    <a:lnTo>
                      <a:pt x="494" y="878"/>
                    </a:lnTo>
                    <a:lnTo>
                      <a:pt x="490" y="889"/>
                    </a:lnTo>
                    <a:lnTo>
                      <a:pt x="489" y="895"/>
                    </a:lnTo>
                    <a:lnTo>
                      <a:pt x="489" y="899"/>
                    </a:lnTo>
                    <a:lnTo>
                      <a:pt x="490" y="903"/>
                    </a:lnTo>
                    <a:lnTo>
                      <a:pt x="492" y="906"/>
                    </a:lnTo>
                    <a:lnTo>
                      <a:pt x="495" y="910"/>
                    </a:lnTo>
                    <a:lnTo>
                      <a:pt x="497" y="912"/>
                    </a:lnTo>
                    <a:lnTo>
                      <a:pt x="499" y="914"/>
                    </a:lnTo>
                    <a:lnTo>
                      <a:pt x="503" y="914"/>
                    </a:lnTo>
                    <a:lnTo>
                      <a:pt x="506" y="916"/>
                    </a:lnTo>
                    <a:lnTo>
                      <a:pt x="510" y="914"/>
                    </a:lnTo>
                    <a:lnTo>
                      <a:pt x="514" y="913"/>
                    </a:lnTo>
                    <a:lnTo>
                      <a:pt x="519" y="911"/>
                    </a:lnTo>
                    <a:lnTo>
                      <a:pt x="523" y="906"/>
                    </a:lnTo>
                    <a:lnTo>
                      <a:pt x="541" y="890"/>
                    </a:lnTo>
                    <a:lnTo>
                      <a:pt x="558" y="872"/>
                    </a:lnTo>
                    <a:lnTo>
                      <a:pt x="575" y="849"/>
                    </a:lnTo>
                    <a:lnTo>
                      <a:pt x="591" y="825"/>
                    </a:lnTo>
                    <a:lnTo>
                      <a:pt x="613" y="837"/>
                    </a:lnTo>
                    <a:lnTo>
                      <a:pt x="601" y="856"/>
                    </a:lnTo>
                    <a:lnTo>
                      <a:pt x="587" y="875"/>
                    </a:lnTo>
                    <a:lnTo>
                      <a:pt x="571" y="895"/>
                    </a:lnTo>
                    <a:lnTo>
                      <a:pt x="552" y="916"/>
                    </a:lnTo>
                    <a:lnTo>
                      <a:pt x="533" y="934"/>
                    </a:lnTo>
                    <a:lnTo>
                      <a:pt x="515" y="950"/>
                    </a:lnTo>
                    <a:lnTo>
                      <a:pt x="499" y="963"/>
                    </a:lnTo>
                    <a:lnTo>
                      <a:pt x="484" y="973"/>
                    </a:lnTo>
                    <a:lnTo>
                      <a:pt x="470" y="980"/>
                    </a:lnTo>
                    <a:lnTo>
                      <a:pt x="458" y="985"/>
                    </a:lnTo>
                    <a:lnTo>
                      <a:pt x="446" y="988"/>
                    </a:lnTo>
                    <a:lnTo>
                      <a:pt x="435" y="989"/>
                    </a:lnTo>
                    <a:lnTo>
                      <a:pt x="423" y="988"/>
                    </a:lnTo>
                    <a:lnTo>
                      <a:pt x="413" y="985"/>
                    </a:lnTo>
                    <a:lnTo>
                      <a:pt x="404" y="980"/>
                    </a:lnTo>
                    <a:lnTo>
                      <a:pt x="396" y="973"/>
                    </a:lnTo>
                    <a:lnTo>
                      <a:pt x="389" y="964"/>
                    </a:lnTo>
                    <a:lnTo>
                      <a:pt x="384" y="955"/>
                    </a:lnTo>
                    <a:lnTo>
                      <a:pt x="381" y="944"/>
                    </a:lnTo>
                    <a:lnTo>
                      <a:pt x="379" y="933"/>
                    </a:lnTo>
                    <a:lnTo>
                      <a:pt x="381" y="924"/>
                    </a:lnTo>
                    <a:lnTo>
                      <a:pt x="382" y="914"/>
                    </a:lnTo>
                    <a:lnTo>
                      <a:pt x="384" y="903"/>
                    </a:lnTo>
                    <a:lnTo>
                      <a:pt x="386" y="889"/>
                    </a:lnTo>
                    <a:lnTo>
                      <a:pt x="396" y="858"/>
                    </a:lnTo>
                    <a:lnTo>
                      <a:pt x="407" y="820"/>
                    </a:lnTo>
                    <a:lnTo>
                      <a:pt x="497" y="547"/>
                    </a:lnTo>
                    <a:lnTo>
                      <a:pt x="505" y="522"/>
                    </a:lnTo>
                    <a:lnTo>
                      <a:pt x="510" y="501"/>
                    </a:lnTo>
                    <a:lnTo>
                      <a:pt x="513" y="482"/>
                    </a:lnTo>
                    <a:lnTo>
                      <a:pt x="514" y="466"/>
                    </a:lnTo>
                    <a:lnTo>
                      <a:pt x="513" y="459"/>
                    </a:lnTo>
                    <a:lnTo>
                      <a:pt x="512" y="453"/>
                    </a:lnTo>
                    <a:lnTo>
                      <a:pt x="508" y="449"/>
                    </a:lnTo>
                    <a:lnTo>
                      <a:pt x="505" y="444"/>
                    </a:lnTo>
                    <a:lnTo>
                      <a:pt x="499" y="441"/>
                    </a:lnTo>
                    <a:lnTo>
                      <a:pt x="495" y="438"/>
                    </a:lnTo>
                    <a:lnTo>
                      <a:pt x="488" y="436"/>
                    </a:lnTo>
                    <a:lnTo>
                      <a:pt x="481" y="436"/>
                    </a:lnTo>
                    <a:lnTo>
                      <a:pt x="469" y="437"/>
                    </a:lnTo>
                    <a:lnTo>
                      <a:pt x="458" y="439"/>
                    </a:lnTo>
                    <a:lnTo>
                      <a:pt x="445" y="444"/>
                    </a:lnTo>
                    <a:lnTo>
                      <a:pt x="431" y="451"/>
                    </a:lnTo>
                    <a:lnTo>
                      <a:pt x="419" y="459"/>
                    </a:lnTo>
                    <a:lnTo>
                      <a:pt x="405" y="468"/>
                    </a:lnTo>
                    <a:lnTo>
                      <a:pt x="391" y="480"/>
                    </a:lnTo>
                    <a:lnTo>
                      <a:pt x="377" y="491"/>
                    </a:lnTo>
                    <a:lnTo>
                      <a:pt x="362" y="506"/>
                    </a:lnTo>
                    <a:lnTo>
                      <a:pt x="346" y="521"/>
                    </a:lnTo>
                    <a:lnTo>
                      <a:pt x="331" y="539"/>
                    </a:lnTo>
                    <a:lnTo>
                      <a:pt x="314" y="557"/>
                    </a:lnTo>
                    <a:lnTo>
                      <a:pt x="300" y="577"/>
                    </a:lnTo>
                    <a:lnTo>
                      <a:pt x="276" y="611"/>
                    </a:lnTo>
                    <a:lnTo>
                      <a:pt x="240" y="662"/>
                    </a:lnTo>
                    <a:lnTo>
                      <a:pt x="195" y="729"/>
                    </a:lnTo>
                    <a:lnTo>
                      <a:pt x="180" y="753"/>
                    </a:lnTo>
                    <a:lnTo>
                      <a:pt x="166" y="778"/>
                    </a:lnTo>
                    <a:lnTo>
                      <a:pt x="155" y="805"/>
                    </a:lnTo>
                    <a:lnTo>
                      <a:pt x="144" y="833"/>
                    </a:lnTo>
                    <a:lnTo>
                      <a:pt x="103" y="973"/>
                    </a:lnTo>
                    <a:lnTo>
                      <a:pt x="0" y="973"/>
                    </a:lnTo>
                    <a:lnTo>
                      <a:pt x="226" y="188"/>
                    </a:lnTo>
                    <a:lnTo>
                      <a:pt x="250" y="104"/>
                    </a:lnTo>
                    <a:lnTo>
                      <a:pt x="249" y="95"/>
                    </a:lnTo>
                    <a:lnTo>
                      <a:pt x="247" y="87"/>
                    </a:lnTo>
                    <a:lnTo>
                      <a:pt x="242" y="80"/>
                    </a:lnTo>
                    <a:lnTo>
                      <a:pt x="235" y="73"/>
                    </a:lnTo>
                    <a:lnTo>
                      <a:pt x="227" y="66"/>
                    </a:lnTo>
                    <a:lnTo>
                      <a:pt x="219" y="62"/>
                    </a:lnTo>
                    <a:lnTo>
                      <a:pt x="210" y="60"/>
                    </a:lnTo>
                    <a:lnTo>
                      <a:pt x="200" y="59"/>
                    </a:lnTo>
                    <a:lnTo>
                      <a:pt x="193" y="59"/>
                    </a:lnTo>
                    <a:lnTo>
                      <a:pt x="183" y="60"/>
                    </a:lnTo>
                    <a:lnTo>
                      <a:pt x="173" y="61"/>
                    </a:lnTo>
                    <a:lnTo>
                      <a:pt x="160" y="62"/>
                    </a:lnTo>
                    <a:lnTo>
                      <a:pt x="147" y="65"/>
                    </a:lnTo>
                    <a:lnTo>
                      <a:pt x="147" y="38"/>
                    </a:lnTo>
                    <a:lnTo>
                      <a:pt x="38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4" name="Gruppieren 1"/>
            <p:cNvGrpSpPr/>
            <p:nvPr userDrawn="1"/>
          </p:nvGrpSpPr>
          <p:grpSpPr bwMode="auto">
            <a:xfrm>
              <a:off x="1588" y="0"/>
              <a:ext cx="893804" cy="5028695"/>
              <a:chOff x="1750" y="0"/>
              <a:chExt cx="893885" cy="5029199"/>
            </a:xfrm>
            <a:grpFill/>
          </p:grpSpPr>
          <p:sp>
            <p:nvSpPr>
              <p:cNvPr id="55" name="Freeform 13"/>
              <p:cNvSpPr>
                <a:spLocks/>
              </p:cNvSpPr>
              <p:nvPr/>
            </p:nvSpPr>
            <p:spPr bwMode="auto">
              <a:xfrm>
                <a:off x="1750" y="2581947"/>
                <a:ext cx="867645" cy="916627"/>
              </a:xfrm>
              <a:custGeom>
                <a:avLst/>
                <a:gdLst>
                  <a:gd name="T0" fmla="*/ 1977 w 2479"/>
                  <a:gd name="T1" fmla="*/ 1374 h 2620"/>
                  <a:gd name="T2" fmla="*/ 1974 w 2479"/>
                  <a:gd name="T3" fmla="*/ 131 h 2620"/>
                  <a:gd name="T4" fmla="*/ 2479 w 2479"/>
                  <a:gd name="T5" fmla="*/ 134 h 2620"/>
                  <a:gd name="T6" fmla="*/ 2479 w 2479"/>
                  <a:gd name="T7" fmla="*/ 2620 h 2620"/>
                  <a:gd name="T8" fmla="*/ 1098 w 2479"/>
                  <a:gd name="T9" fmla="*/ 1577 h 2620"/>
                  <a:gd name="T10" fmla="*/ 575 w 2479"/>
                  <a:gd name="T11" fmla="*/ 1190 h 2620"/>
                  <a:gd name="T12" fmla="*/ 569 w 2479"/>
                  <a:gd name="T13" fmla="*/ 2363 h 2620"/>
                  <a:gd name="T14" fmla="*/ 0 w 2479"/>
                  <a:gd name="T15" fmla="*/ 2363 h 2620"/>
                  <a:gd name="T16" fmla="*/ 0 w 2479"/>
                  <a:gd name="T17" fmla="*/ 0 h 2620"/>
                  <a:gd name="T18" fmla="*/ 1977 w 2479"/>
                  <a:gd name="T19" fmla="*/ 1374 h 2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79" h="2620">
                    <a:moveTo>
                      <a:pt x="1977" y="1374"/>
                    </a:moveTo>
                    <a:lnTo>
                      <a:pt x="1974" y="131"/>
                    </a:lnTo>
                    <a:lnTo>
                      <a:pt x="2479" y="134"/>
                    </a:lnTo>
                    <a:lnTo>
                      <a:pt x="2479" y="2620"/>
                    </a:lnTo>
                    <a:lnTo>
                      <a:pt x="1098" y="1577"/>
                    </a:lnTo>
                    <a:lnTo>
                      <a:pt x="575" y="1190"/>
                    </a:lnTo>
                    <a:lnTo>
                      <a:pt x="569" y="2363"/>
                    </a:lnTo>
                    <a:lnTo>
                      <a:pt x="0" y="2363"/>
                    </a:lnTo>
                    <a:lnTo>
                      <a:pt x="0" y="0"/>
                    </a:lnTo>
                    <a:lnTo>
                      <a:pt x="1977" y="1374"/>
                    </a:lnTo>
                    <a:close/>
                  </a:path>
                </a:pathLst>
              </a:custGeom>
              <a:grpFill/>
              <a:ln>
                <a:noFill/>
              </a:ln>
              <a:extLst/>
            </p:spPr>
            <p:txBody>
              <a:bodyPr/>
              <a:lstStyle/>
              <a:p>
                <a:pPr>
                  <a:defRPr/>
                </a:pPr>
                <a:endParaRPr lang="de-CH"/>
              </a:p>
            </p:txBody>
          </p:sp>
          <p:sp>
            <p:nvSpPr>
              <p:cNvPr id="56" name="Freeform 14"/>
              <p:cNvSpPr>
                <a:spLocks/>
              </p:cNvSpPr>
              <p:nvPr/>
            </p:nvSpPr>
            <p:spPr bwMode="auto">
              <a:xfrm>
                <a:off x="1750" y="0"/>
                <a:ext cx="867645" cy="874644"/>
              </a:xfrm>
              <a:custGeom>
                <a:avLst/>
                <a:gdLst>
                  <a:gd name="T0" fmla="*/ 1491 w 2479"/>
                  <a:gd name="T1" fmla="*/ 680 h 2500"/>
                  <a:gd name="T2" fmla="*/ 0 w 2479"/>
                  <a:gd name="T3" fmla="*/ 680 h 2500"/>
                  <a:gd name="T4" fmla="*/ 0 w 2479"/>
                  <a:gd name="T5" fmla="*/ 0 h 2500"/>
                  <a:gd name="T6" fmla="*/ 2479 w 2479"/>
                  <a:gd name="T7" fmla="*/ 0 h 2500"/>
                  <a:gd name="T8" fmla="*/ 2479 w 2479"/>
                  <a:gd name="T9" fmla="*/ 630 h 2500"/>
                  <a:gd name="T10" fmla="*/ 993 w 2479"/>
                  <a:gd name="T11" fmla="*/ 1821 h 2500"/>
                  <a:gd name="T12" fmla="*/ 2479 w 2479"/>
                  <a:gd name="T13" fmla="*/ 1821 h 2500"/>
                  <a:gd name="T14" fmla="*/ 2479 w 2479"/>
                  <a:gd name="T15" fmla="*/ 2500 h 2500"/>
                  <a:gd name="T16" fmla="*/ 0 w 2479"/>
                  <a:gd name="T17" fmla="*/ 2500 h 2500"/>
                  <a:gd name="T18" fmla="*/ 0 w 2479"/>
                  <a:gd name="T19" fmla="*/ 1878 h 2500"/>
                  <a:gd name="T20" fmla="*/ 1491 w 2479"/>
                  <a:gd name="T21" fmla="*/ 68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9" h="2500">
                    <a:moveTo>
                      <a:pt x="1491" y="680"/>
                    </a:moveTo>
                    <a:lnTo>
                      <a:pt x="0" y="680"/>
                    </a:lnTo>
                    <a:lnTo>
                      <a:pt x="0" y="0"/>
                    </a:lnTo>
                    <a:lnTo>
                      <a:pt x="2479" y="0"/>
                    </a:lnTo>
                    <a:lnTo>
                      <a:pt x="2479" y="630"/>
                    </a:lnTo>
                    <a:lnTo>
                      <a:pt x="993" y="1821"/>
                    </a:lnTo>
                    <a:lnTo>
                      <a:pt x="2479" y="1821"/>
                    </a:lnTo>
                    <a:lnTo>
                      <a:pt x="2479" y="2500"/>
                    </a:lnTo>
                    <a:lnTo>
                      <a:pt x="0" y="2500"/>
                    </a:lnTo>
                    <a:lnTo>
                      <a:pt x="0" y="1878"/>
                    </a:lnTo>
                    <a:lnTo>
                      <a:pt x="1491" y="680"/>
                    </a:lnTo>
                    <a:close/>
                  </a:path>
                </a:pathLst>
              </a:custGeom>
              <a:grpFill/>
              <a:ln>
                <a:noFill/>
              </a:ln>
              <a:extLst/>
            </p:spPr>
            <p:txBody>
              <a:bodyPr/>
              <a:lstStyle/>
              <a:p>
                <a:pPr>
                  <a:defRPr/>
                </a:pPr>
                <a:endParaRPr lang="de-CH"/>
              </a:p>
            </p:txBody>
          </p:sp>
          <p:sp>
            <p:nvSpPr>
              <p:cNvPr id="57" name="Freeform 15"/>
              <p:cNvSpPr>
                <a:spLocks/>
              </p:cNvSpPr>
              <p:nvPr/>
            </p:nvSpPr>
            <p:spPr bwMode="auto">
              <a:xfrm>
                <a:off x="1750" y="3545804"/>
                <a:ext cx="893885" cy="836159"/>
              </a:xfrm>
              <a:custGeom>
                <a:avLst/>
                <a:gdLst>
                  <a:gd name="T0" fmla="*/ 1624 w 2555"/>
                  <a:gd name="T1" fmla="*/ 1630 h 2389"/>
                  <a:gd name="T2" fmla="*/ 1720 w 2555"/>
                  <a:gd name="T3" fmla="*/ 1603 h 2389"/>
                  <a:gd name="T4" fmla="*/ 1808 w 2555"/>
                  <a:gd name="T5" fmla="*/ 1560 h 2389"/>
                  <a:gd name="T6" fmla="*/ 1849 w 2555"/>
                  <a:gd name="T7" fmla="*/ 1533 h 2389"/>
                  <a:gd name="T8" fmla="*/ 1885 w 2555"/>
                  <a:gd name="T9" fmla="*/ 1503 h 2389"/>
                  <a:gd name="T10" fmla="*/ 1917 w 2555"/>
                  <a:gd name="T11" fmla="*/ 1466 h 2389"/>
                  <a:gd name="T12" fmla="*/ 1943 w 2555"/>
                  <a:gd name="T13" fmla="*/ 1425 h 2389"/>
                  <a:gd name="T14" fmla="*/ 1964 w 2555"/>
                  <a:gd name="T15" fmla="*/ 1379 h 2389"/>
                  <a:gd name="T16" fmla="*/ 1985 w 2555"/>
                  <a:gd name="T17" fmla="*/ 1291 h 2389"/>
                  <a:gd name="T18" fmla="*/ 1994 w 2555"/>
                  <a:gd name="T19" fmla="*/ 1182 h 2389"/>
                  <a:gd name="T20" fmla="*/ 1990 w 2555"/>
                  <a:gd name="T21" fmla="*/ 1109 h 2389"/>
                  <a:gd name="T22" fmla="*/ 1980 w 2555"/>
                  <a:gd name="T23" fmla="*/ 1055 h 2389"/>
                  <a:gd name="T24" fmla="*/ 1965 w 2555"/>
                  <a:gd name="T25" fmla="*/ 1004 h 2389"/>
                  <a:gd name="T26" fmla="*/ 1943 w 2555"/>
                  <a:gd name="T27" fmla="*/ 955 h 2389"/>
                  <a:gd name="T28" fmla="*/ 1915 w 2555"/>
                  <a:gd name="T29" fmla="*/ 909 h 2389"/>
                  <a:gd name="T30" fmla="*/ 1879 w 2555"/>
                  <a:gd name="T31" fmla="*/ 868 h 2389"/>
                  <a:gd name="T32" fmla="*/ 1837 w 2555"/>
                  <a:gd name="T33" fmla="*/ 831 h 2389"/>
                  <a:gd name="T34" fmla="*/ 1788 w 2555"/>
                  <a:gd name="T35" fmla="*/ 800 h 2389"/>
                  <a:gd name="T36" fmla="*/ 1734 w 2555"/>
                  <a:gd name="T37" fmla="*/ 778 h 2389"/>
                  <a:gd name="T38" fmla="*/ 1658 w 2555"/>
                  <a:gd name="T39" fmla="*/ 759 h 2389"/>
                  <a:gd name="T40" fmla="*/ 1539 w 2555"/>
                  <a:gd name="T41" fmla="*/ 742 h 2389"/>
                  <a:gd name="T42" fmla="*/ 1732 w 2555"/>
                  <a:gd name="T43" fmla="*/ 0 h 2389"/>
                  <a:gd name="T44" fmla="*/ 1822 w 2555"/>
                  <a:gd name="T45" fmla="*/ 11 h 2389"/>
                  <a:gd name="T46" fmla="*/ 1910 w 2555"/>
                  <a:gd name="T47" fmla="*/ 34 h 2389"/>
                  <a:gd name="T48" fmla="*/ 1995 w 2555"/>
                  <a:gd name="T49" fmla="*/ 65 h 2389"/>
                  <a:gd name="T50" fmla="*/ 2078 w 2555"/>
                  <a:gd name="T51" fmla="*/ 109 h 2389"/>
                  <a:gd name="T52" fmla="*/ 2155 w 2555"/>
                  <a:gd name="T53" fmla="*/ 159 h 2389"/>
                  <a:gd name="T54" fmla="*/ 2228 w 2555"/>
                  <a:gd name="T55" fmla="*/ 218 h 2389"/>
                  <a:gd name="T56" fmla="*/ 2293 w 2555"/>
                  <a:gd name="T57" fmla="*/ 284 h 2389"/>
                  <a:gd name="T58" fmla="*/ 2351 w 2555"/>
                  <a:gd name="T59" fmla="*/ 357 h 2389"/>
                  <a:gd name="T60" fmla="*/ 2400 w 2555"/>
                  <a:gd name="T61" fmla="*/ 434 h 2389"/>
                  <a:gd name="T62" fmla="*/ 2440 w 2555"/>
                  <a:gd name="T63" fmla="*/ 516 h 2389"/>
                  <a:gd name="T64" fmla="*/ 2470 w 2555"/>
                  <a:gd name="T65" fmla="*/ 610 h 2389"/>
                  <a:gd name="T66" fmla="*/ 2500 w 2555"/>
                  <a:gd name="T67" fmla="*/ 724 h 2389"/>
                  <a:gd name="T68" fmla="*/ 2522 w 2555"/>
                  <a:gd name="T69" fmla="*/ 841 h 2389"/>
                  <a:gd name="T70" fmla="*/ 2540 w 2555"/>
                  <a:gd name="T71" fmla="*/ 962 h 2389"/>
                  <a:gd name="T72" fmla="*/ 2550 w 2555"/>
                  <a:gd name="T73" fmla="*/ 1086 h 2389"/>
                  <a:gd name="T74" fmla="*/ 2555 w 2555"/>
                  <a:gd name="T75" fmla="*/ 1209 h 2389"/>
                  <a:gd name="T76" fmla="*/ 2546 w 2555"/>
                  <a:gd name="T77" fmla="*/ 1403 h 2389"/>
                  <a:gd name="T78" fmla="*/ 2528 w 2555"/>
                  <a:gd name="T79" fmla="*/ 1530 h 2389"/>
                  <a:gd name="T80" fmla="*/ 2508 w 2555"/>
                  <a:gd name="T81" fmla="*/ 1623 h 2389"/>
                  <a:gd name="T82" fmla="*/ 2482 w 2555"/>
                  <a:gd name="T83" fmla="*/ 1713 h 2389"/>
                  <a:gd name="T84" fmla="*/ 2451 w 2555"/>
                  <a:gd name="T85" fmla="*/ 1801 h 2389"/>
                  <a:gd name="T86" fmla="*/ 2413 w 2555"/>
                  <a:gd name="T87" fmla="*/ 1886 h 2389"/>
                  <a:gd name="T88" fmla="*/ 2368 w 2555"/>
                  <a:gd name="T89" fmla="*/ 1967 h 2389"/>
                  <a:gd name="T90" fmla="*/ 2317 w 2555"/>
                  <a:gd name="T91" fmla="*/ 2045 h 2389"/>
                  <a:gd name="T92" fmla="*/ 2258 w 2555"/>
                  <a:gd name="T93" fmla="*/ 2116 h 2389"/>
                  <a:gd name="T94" fmla="*/ 2190 w 2555"/>
                  <a:gd name="T95" fmla="*/ 2182 h 2389"/>
                  <a:gd name="T96" fmla="*/ 2117 w 2555"/>
                  <a:gd name="T97" fmla="*/ 2236 h 2389"/>
                  <a:gd name="T98" fmla="*/ 2040 w 2555"/>
                  <a:gd name="T99" fmla="*/ 2280 h 2389"/>
                  <a:gd name="T100" fmla="*/ 1959 w 2555"/>
                  <a:gd name="T101" fmla="*/ 2315 h 2389"/>
                  <a:gd name="T102" fmla="*/ 1875 w 2555"/>
                  <a:gd name="T103" fmla="*/ 2341 h 2389"/>
                  <a:gd name="T104" fmla="*/ 1788 w 2555"/>
                  <a:gd name="T105" fmla="*/ 2361 h 2389"/>
                  <a:gd name="T106" fmla="*/ 1698 w 2555"/>
                  <a:gd name="T107" fmla="*/ 2375 h 2389"/>
                  <a:gd name="T108" fmla="*/ 1512 w 2555"/>
                  <a:gd name="T109" fmla="*/ 2388 h 2389"/>
                  <a:gd name="T110" fmla="*/ 1320 w 2555"/>
                  <a:gd name="T111" fmla="*/ 2389 h 2389"/>
                  <a:gd name="T112" fmla="*/ 1560 w 2555"/>
                  <a:gd name="T113" fmla="*/ 1639 h 2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55" h="2389">
                    <a:moveTo>
                      <a:pt x="1560" y="1639"/>
                    </a:moveTo>
                    <a:lnTo>
                      <a:pt x="1592" y="1636"/>
                    </a:lnTo>
                    <a:lnTo>
                      <a:pt x="1624" y="1630"/>
                    </a:lnTo>
                    <a:lnTo>
                      <a:pt x="1656" y="1622"/>
                    </a:lnTo>
                    <a:lnTo>
                      <a:pt x="1688" y="1613"/>
                    </a:lnTo>
                    <a:lnTo>
                      <a:pt x="1720" y="1603"/>
                    </a:lnTo>
                    <a:lnTo>
                      <a:pt x="1750" y="1591"/>
                    </a:lnTo>
                    <a:lnTo>
                      <a:pt x="1780" y="1577"/>
                    </a:lnTo>
                    <a:lnTo>
                      <a:pt x="1808" y="1560"/>
                    </a:lnTo>
                    <a:lnTo>
                      <a:pt x="1822" y="1552"/>
                    </a:lnTo>
                    <a:lnTo>
                      <a:pt x="1835" y="1544"/>
                    </a:lnTo>
                    <a:lnTo>
                      <a:pt x="1849" y="1533"/>
                    </a:lnTo>
                    <a:lnTo>
                      <a:pt x="1861" y="1524"/>
                    </a:lnTo>
                    <a:lnTo>
                      <a:pt x="1873" y="1513"/>
                    </a:lnTo>
                    <a:lnTo>
                      <a:pt x="1885" y="1503"/>
                    </a:lnTo>
                    <a:lnTo>
                      <a:pt x="1896" y="1491"/>
                    </a:lnTo>
                    <a:lnTo>
                      <a:pt x="1906" y="1479"/>
                    </a:lnTo>
                    <a:lnTo>
                      <a:pt x="1917" y="1466"/>
                    </a:lnTo>
                    <a:lnTo>
                      <a:pt x="1926" y="1453"/>
                    </a:lnTo>
                    <a:lnTo>
                      <a:pt x="1934" y="1439"/>
                    </a:lnTo>
                    <a:lnTo>
                      <a:pt x="1943" y="1425"/>
                    </a:lnTo>
                    <a:lnTo>
                      <a:pt x="1951" y="1410"/>
                    </a:lnTo>
                    <a:lnTo>
                      <a:pt x="1958" y="1395"/>
                    </a:lnTo>
                    <a:lnTo>
                      <a:pt x="1964" y="1379"/>
                    </a:lnTo>
                    <a:lnTo>
                      <a:pt x="1970" y="1362"/>
                    </a:lnTo>
                    <a:lnTo>
                      <a:pt x="1978" y="1327"/>
                    </a:lnTo>
                    <a:lnTo>
                      <a:pt x="1985" y="1291"/>
                    </a:lnTo>
                    <a:lnTo>
                      <a:pt x="1990" y="1255"/>
                    </a:lnTo>
                    <a:lnTo>
                      <a:pt x="1993" y="1218"/>
                    </a:lnTo>
                    <a:lnTo>
                      <a:pt x="1994" y="1182"/>
                    </a:lnTo>
                    <a:lnTo>
                      <a:pt x="1993" y="1144"/>
                    </a:lnTo>
                    <a:lnTo>
                      <a:pt x="1992" y="1127"/>
                    </a:lnTo>
                    <a:lnTo>
                      <a:pt x="1990" y="1109"/>
                    </a:lnTo>
                    <a:lnTo>
                      <a:pt x="1987" y="1091"/>
                    </a:lnTo>
                    <a:lnTo>
                      <a:pt x="1984" y="1073"/>
                    </a:lnTo>
                    <a:lnTo>
                      <a:pt x="1980" y="1055"/>
                    </a:lnTo>
                    <a:lnTo>
                      <a:pt x="1976" y="1039"/>
                    </a:lnTo>
                    <a:lnTo>
                      <a:pt x="1971" y="1021"/>
                    </a:lnTo>
                    <a:lnTo>
                      <a:pt x="1965" y="1004"/>
                    </a:lnTo>
                    <a:lnTo>
                      <a:pt x="1958" y="988"/>
                    </a:lnTo>
                    <a:lnTo>
                      <a:pt x="1951" y="972"/>
                    </a:lnTo>
                    <a:lnTo>
                      <a:pt x="1943" y="955"/>
                    </a:lnTo>
                    <a:lnTo>
                      <a:pt x="1934" y="940"/>
                    </a:lnTo>
                    <a:lnTo>
                      <a:pt x="1925" y="925"/>
                    </a:lnTo>
                    <a:lnTo>
                      <a:pt x="1915" y="909"/>
                    </a:lnTo>
                    <a:lnTo>
                      <a:pt x="1904" y="895"/>
                    </a:lnTo>
                    <a:lnTo>
                      <a:pt x="1892" y="881"/>
                    </a:lnTo>
                    <a:lnTo>
                      <a:pt x="1879" y="868"/>
                    </a:lnTo>
                    <a:lnTo>
                      <a:pt x="1866" y="854"/>
                    </a:lnTo>
                    <a:lnTo>
                      <a:pt x="1852" y="842"/>
                    </a:lnTo>
                    <a:lnTo>
                      <a:pt x="1837" y="831"/>
                    </a:lnTo>
                    <a:lnTo>
                      <a:pt x="1821" y="819"/>
                    </a:lnTo>
                    <a:lnTo>
                      <a:pt x="1804" y="808"/>
                    </a:lnTo>
                    <a:lnTo>
                      <a:pt x="1788" y="800"/>
                    </a:lnTo>
                    <a:lnTo>
                      <a:pt x="1770" y="792"/>
                    </a:lnTo>
                    <a:lnTo>
                      <a:pt x="1751" y="785"/>
                    </a:lnTo>
                    <a:lnTo>
                      <a:pt x="1734" y="778"/>
                    </a:lnTo>
                    <a:lnTo>
                      <a:pt x="1715" y="772"/>
                    </a:lnTo>
                    <a:lnTo>
                      <a:pt x="1696" y="767"/>
                    </a:lnTo>
                    <a:lnTo>
                      <a:pt x="1658" y="759"/>
                    </a:lnTo>
                    <a:lnTo>
                      <a:pt x="1619" y="753"/>
                    </a:lnTo>
                    <a:lnTo>
                      <a:pt x="1579" y="747"/>
                    </a:lnTo>
                    <a:lnTo>
                      <a:pt x="1539" y="742"/>
                    </a:lnTo>
                    <a:lnTo>
                      <a:pt x="0" y="742"/>
                    </a:lnTo>
                    <a:lnTo>
                      <a:pt x="0" y="0"/>
                    </a:lnTo>
                    <a:lnTo>
                      <a:pt x="1732" y="0"/>
                    </a:lnTo>
                    <a:lnTo>
                      <a:pt x="1762" y="2"/>
                    </a:lnTo>
                    <a:lnTo>
                      <a:pt x="1791" y="5"/>
                    </a:lnTo>
                    <a:lnTo>
                      <a:pt x="1822" y="11"/>
                    </a:lnTo>
                    <a:lnTo>
                      <a:pt x="1851" y="17"/>
                    </a:lnTo>
                    <a:lnTo>
                      <a:pt x="1881" y="24"/>
                    </a:lnTo>
                    <a:lnTo>
                      <a:pt x="1910" y="34"/>
                    </a:lnTo>
                    <a:lnTo>
                      <a:pt x="1938" y="43"/>
                    </a:lnTo>
                    <a:lnTo>
                      <a:pt x="1967" y="54"/>
                    </a:lnTo>
                    <a:lnTo>
                      <a:pt x="1995" y="65"/>
                    </a:lnTo>
                    <a:lnTo>
                      <a:pt x="2024" y="80"/>
                    </a:lnTo>
                    <a:lnTo>
                      <a:pt x="2051" y="94"/>
                    </a:lnTo>
                    <a:lnTo>
                      <a:pt x="2078" y="109"/>
                    </a:lnTo>
                    <a:lnTo>
                      <a:pt x="2103" y="124"/>
                    </a:lnTo>
                    <a:lnTo>
                      <a:pt x="2130" y="142"/>
                    </a:lnTo>
                    <a:lnTo>
                      <a:pt x="2155" y="159"/>
                    </a:lnTo>
                    <a:lnTo>
                      <a:pt x="2180" y="178"/>
                    </a:lnTo>
                    <a:lnTo>
                      <a:pt x="2204" y="198"/>
                    </a:lnTo>
                    <a:lnTo>
                      <a:pt x="2228" y="218"/>
                    </a:lnTo>
                    <a:lnTo>
                      <a:pt x="2250" y="239"/>
                    </a:lnTo>
                    <a:lnTo>
                      <a:pt x="2272" y="262"/>
                    </a:lnTo>
                    <a:lnTo>
                      <a:pt x="2293" y="284"/>
                    </a:lnTo>
                    <a:lnTo>
                      <a:pt x="2313" y="308"/>
                    </a:lnTo>
                    <a:lnTo>
                      <a:pt x="2332" y="332"/>
                    </a:lnTo>
                    <a:lnTo>
                      <a:pt x="2351" y="357"/>
                    </a:lnTo>
                    <a:lnTo>
                      <a:pt x="2368" y="382"/>
                    </a:lnTo>
                    <a:lnTo>
                      <a:pt x="2385" y="407"/>
                    </a:lnTo>
                    <a:lnTo>
                      <a:pt x="2400" y="434"/>
                    </a:lnTo>
                    <a:lnTo>
                      <a:pt x="2414" y="460"/>
                    </a:lnTo>
                    <a:lnTo>
                      <a:pt x="2427" y="489"/>
                    </a:lnTo>
                    <a:lnTo>
                      <a:pt x="2440" y="516"/>
                    </a:lnTo>
                    <a:lnTo>
                      <a:pt x="2451" y="544"/>
                    </a:lnTo>
                    <a:lnTo>
                      <a:pt x="2460" y="573"/>
                    </a:lnTo>
                    <a:lnTo>
                      <a:pt x="2470" y="610"/>
                    </a:lnTo>
                    <a:lnTo>
                      <a:pt x="2481" y="647"/>
                    </a:lnTo>
                    <a:lnTo>
                      <a:pt x="2490" y="685"/>
                    </a:lnTo>
                    <a:lnTo>
                      <a:pt x="2500" y="724"/>
                    </a:lnTo>
                    <a:lnTo>
                      <a:pt x="2508" y="762"/>
                    </a:lnTo>
                    <a:lnTo>
                      <a:pt x="2515" y="801"/>
                    </a:lnTo>
                    <a:lnTo>
                      <a:pt x="2522" y="841"/>
                    </a:lnTo>
                    <a:lnTo>
                      <a:pt x="2529" y="881"/>
                    </a:lnTo>
                    <a:lnTo>
                      <a:pt x="2535" y="921"/>
                    </a:lnTo>
                    <a:lnTo>
                      <a:pt x="2540" y="962"/>
                    </a:lnTo>
                    <a:lnTo>
                      <a:pt x="2544" y="1003"/>
                    </a:lnTo>
                    <a:lnTo>
                      <a:pt x="2548" y="1044"/>
                    </a:lnTo>
                    <a:lnTo>
                      <a:pt x="2550" y="1086"/>
                    </a:lnTo>
                    <a:lnTo>
                      <a:pt x="2553" y="1127"/>
                    </a:lnTo>
                    <a:lnTo>
                      <a:pt x="2554" y="1168"/>
                    </a:lnTo>
                    <a:lnTo>
                      <a:pt x="2555" y="1209"/>
                    </a:lnTo>
                    <a:lnTo>
                      <a:pt x="2554" y="1274"/>
                    </a:lnTo>
                    <a:lnTo>
                      <a:pt x="2550" y="1338"/>
                    </a:lnTo>
                    <a:lnTo>
                      <a:pt x="2546" y="1403"/>
                    </a:lnTo>
                    <a:lnTo>
                      <a:pt x="2537" y="1466"/>
                    </a:lnTo>
                    <a:lnTo>
                      <a:pt x="2533" y="1498"/>
                    </a:lnTo>
                    <a:lnTo>
                      <a:pt x="2528" y="1530"/>
                    </a:lnTo>
                    <a:lnTo>
                      <a:pt x="2522" y="1560"/>
                    </a:lnTo>
                    <a:lnTo>
                      <a:pt x="2515" y="1592"/>
                    </a:lnTo>
                    <a:lnTo>
                      <a:pt x="2508" y="1623"/>
                    </a:lnTo>
                    <a:lnTo>
                      <a:pt x="2500" y="1653"/>
                    </a:lnTo>
                    <a:lnTo>
                      <a:pt x="2492" y="1684"/>
                    </a:lnTo>
                    <a:lnTo>
                      <a:pt x="2482" y="1713"/>
                    </a:lnTo>
                    <a:lnTo>
                      <a:pt x="2473" y="1743"/>
                    </a:lnTo>
                    <a:lnTo>
                      <a:pt x="2462" y="1772"/>
                    </a:lnTo>
                    <a:lnTo>
                      <a:pt x="2451" y="1801"/>
                    </a:lnTo>
                    <a:lnTo>
                      <a:pt x="2439" y="1831"/>
                    </a:lnTo>
                    <a:lnTo>
                      <a:pt x="2426" y="1859"/>
                    </a:lnTo>
                    <a:lnTo>
                      <a:pt x="2413" y="1886"/>
                    </a:lnTo>
                    <a:lnTo>
                      <a:pt x="2399" y="1914"/>
                    </a:lnTo>
                    <a:lnTo>
                      <a:pt x="2384" y="1941"/>
                    </a:lnTo>
                    <a:lnTo>
                      <a:pt x="2368" y="1967"/>
                    </a:lnTo>
                    <a:lnTo>
                      <a:pt x="2352" y="1994"/>
                    </a:lnTo>
                    <a:lnTo>
                      <a:pt x="2334" y="2019"/>
                    </a:lnTo>
                    <a:lnTo>
                      <a:pt x="2317" y="2045"/>
                    </a:lnTo>
                    <a:lnTo>
                      <a:pt x="2298" y="2069"/>
                    </a:lnTo>
                    <a:lnTo>
                      <a:pt x="2278" y="2093"/>
                    </a:lnTo>
                    <a:lnTo>
                      <a:pt x="2258" y="2116"/>
                    </a:lnTo>
                    <a:lnTo>
                      <a:pt x="2237" y="2140"/>
                    </a:lnTo>
                    <a:lnTo>
                      <a:pt x="2214" y="2161"/>
                    </a:lnTo>
                    <a:lnTo>
                      <a:pt x="2190" y="2182"/>
                    </a:lnTo>
                    <a:lnTo>
                      <a:pt x="2167" y="2201"/>
                    </a:lnTo>
                    <a:lnTo>
                      <a:pt x="2142" y="2219"/>
                    </a:lnTo>
                    <a:lnTo>
                      <a:pt x="2117" y="2236"/>
                    </a:lnTo>
                    <a:lnTo>
                      <a:pt x="2092" y="2251"/>
                    </a:lnTo>
                    <a:lnTo>
                      <a:pt x="2066" y="2266"/>
                    </a:lnTo>
                    <a:lnTo>
                      <a:pt x="2040" y="2280"/>
                    </a:lnTo>
                    <a:lnTo>
                      <a:pt x="2013" y="2293"/>
                    </a:lnTo>
                    <a:lnTo>
                      <a:pt x="1986" y="2304"/>
                    </a:lnTo>
                    <a:lnTo>
                      <a:pt x="1959" y="2315"/>
                    </a:lnTo>
                    <a:lnTo>
                      <a:pt x="1931" y="2324"/>
                    </a:lnTo>
                    <a:lnTo>
                      <a:pt x="1903" y="2334"/>
                    </a:lnTo>
                    <a:lnTo>
                      <a:pt x="1875" y="2341"/>
                    </a:lnTo>
                    <a:lnTo>
                      <a:pt x="1846" y="2349"/>
                    </a:lnTo>
                    <a:lnTo>
                      <a:pt x="1817" y="2355"/>
                    </a:lnTo>
                    <a:lnTo>
                      <a:pt x="1788" y="2361"/>
                    </a:lnTo>
                    <a:lnTo>
                      <a:pt x="1757" y="2365"/>
                    </a:lnTo>
                    <a:lnTo>
                      <a:pt x="1728" y="2370"/>
                    </a:lnTo>
                    <a:lnTo>
                      <a:pt x="1698" y="2375"/>
                    </a:lnTo>
                    <a:lnTo>
                      <a:pt x="1637" y="2381"/>
                    </a:lnTo>
                    <a:lnTo>
                      <a:pt x="1574" y="2384"/>
                    </a:lnTo>
                    <a:lnTo>
                      <a:pt x="1512" y="2388"/>
                    </a:lnTo>
                    <a:lnTo>
                      <a:pt x="1449" y="2389"/>
                    </a:lnTo>
                    <a:lnTo>
                      <a:pt x="1384" y="2389"/>
                    </a:lnTo>
                    <a:lnTo>
                      <a:pt x="1320" y="2389"/>
                    </a:lnTo>
                    <a:lnTo>
                      <a:pt x="0" y="2389"/>
                    </a:lnTo>
                    <a:lnTo>
                      <a:pt x="0" y="1644"/>
                    </a:lnTo>
                    <a:lnTo>
                      <a:pt x="1560" y="1639"/>
                    </a:lnTo>
                    <a:close/>
                  </a:path>
                </a:pathLst>
              </a:custGeom>
              <a:grpFill/>
              <a:ln>
                <a:noFill/>
              </a:ln>
              <a:extLst/>
            </p:spPr>
            <p:txBody>
              <a:bodyPr/>
              <a:lstStyle/>
              <a:p>
                <a:pPr>
                  <a:defRPr/>
                </a:pPr>
                <a:endParaRPr lang="de-CH"/>
              </a:p>
            </p:txBody>
          </p:sp>
          <p:sp>
            <p:nvSpPr>
              <p:cNvPr id="58" name="Freeform 16"/>
              <p:cNvSpPr>
                <a:spLocks/>
              </p:cNvSpPr>
              <p:nvPr/>
            </p:nvSpPr>
            <p:spPr bwMode="auto">
              <a:xfrm>
                <a:off x="1750" y="1938209"/>
                <a:ext cx="867645" cy="545777"/>
              </a:xfrm>
              <a:custGeom>
                <a:avLst/>
                <a:gdLst>
                  <a:gd name="T0" fmla="*/ 530 w 2479"/>
                  <a:gd name="T1" fmla="*/ 0 h 1558"/>
                  <a:gd name="T2" fmla="*/ 530 w 2479"/>
                  <a:gd name="T3" fmla="*/ 898 h 1558"/>
                  <a:gd name="T4" fmla="*/ 947 w 2479"/>
                  <a:gd name="T5" fmla="*/ 898 h 1558"/>
                  <a:gd name="T6" fmla="*/ 952 w 2479"/>
                  <a:gd name="T7" fmla="*/ 111 h 1558"/>
                  <a:gd name="T8" fmla="*/ 1493 w 2479"/>
                  <a:gd name="T9" fmla="*/ 111 h 1558"/>
                  <a:gd name="T10" fmla="*/ 1493 w 2479"/>
                  <a:gd name="T11" fmla="*/ 898 h 1558"/>
                  <a:gd name="T12" fmla="*/ 1951 w 2479"/>
                  <a:gd name="T13" fmla="*/ 898 h 1558"/>
                  <a:gd name="T14" fmla="*/ 1957 w 2479"/>
                  <a:gd name="T15" fmla="*/ 0 h 1558"/>
                  <a:gd name="T16" fmla="*/ 2479 w 2479"/>
                  <a:gd name="T17" fmla="*/ 0 h 1558"/>
                  <a:gd name="T18" fmla="*/ 2479 w 2479"/>
                  <a:gd name="T19" fmla="*/ 1558 h 1558"/>
                  <a:gd name="T20" fmla="*/ 0 w 2479"/>
                  <a:gd name="T21" fmla="*/ 1558 h 1558"/>
                  <a:gd name="T22" fmla="*/ 0 w 2479"/>
                  <a:gd name="T23" fmla="*/ 0 h 1558"/>
                  <a:gd name="T24" fmla="*/ 530 w 2479"/>
                  <a:gd name="T25"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9" h="1558">
                    <a:moveTo>
                      <a:pt x="530" y="0"/>
                    </a:moveTo>
                    <a:lnTo>
                      <a:pt x="530" y="898"/>
                    </a:lnTo>
                    <a:lnTo>
                      <a:pt x="947" y="898"/>
                    </a:lnTo>
                    <a:lnTo>
                      <a:pt x="952" y="111"/>
                    </a:lnTo>
                    <a:lnTo>
                      <a:pt x="1493" y="111"/>
                    </a:lnTo>
                    <a:lnTo>
                      <a:pt x="1493" y="898"/>
                    </a:lnTo>
                    <a:lnTo>
                      <a:pt x="1951" y="898"/>
                    </a:lnTo>
                    <a:lnTo>
                      <a:pt x="1957" y="0"/>
                    </a:lnTo>
                    <a:lnTo>
                      <a:pt x="2479" y="0"/>
                    </a:lnTo>
                    <a:lnTo>
                      <a:pt x="2479" y="1558"/>
                    </a:lnTo>
                    <a:lnTo>
                      <a:pt x="0" y="1558"/>
                    </a:lnTo>
                    <a:lnTo>
                      <a:pt x="0" y="0"/>
                    </a:lnTo>
                    <a:lnTo>
                      <a:pt x="530" y="0"/>
                    </a:lnTo>
                    <a:close/>
                  </a:path>
                </a:pathLst>
              </a:custGeom>
              <a:grpFill/>
              <a:ln>
                <a:noFill/>
              </a:ln>
              <a:extLst/>
            </p:spPr>
            <p:txBody>
              <a:bodyPr/>
              <a:lstStyle/>
              <a:p>
                <a:pPr>
                  <a:defRPr/>
                </a:pPr>
                <a:endParaRPr lang="de-CH"/>
              </a:p>
            </p:txBody>
          </p:sp>
          <p:sp>
            <p:nvSpPr>
              <p:cNvPr id="59" name="Freeform 17"/>
              <p:cNvSpPr>
                <a:spLocks/>
              </p:cNvSpPr>
              <p:nvPr/>
            </p:nvSpPr>
            <p:spPr bwMode="auto">
              <a:xfrm>
                <a:off x="1750" y="4465929"/>
                <a:ext cx="867645" cy="563270"/>
              </a:xfrm>
              <a:custGeom>
                <a:avLst/>
                <a:gdLst>
                  <a:gd name="T0" fmla="*/ 1910 w 2479"/>
                  <a:gd name="T1" fmla="*/ 863 h 1611"/>
                  <a:gd name="T2" fmla="*/ 1915 w 2479"/>
                  <a:gd name="T3" fmla="*/ 0 h 1611"/>
                  <a:gd name="T4" fmla="*/ 2479 w 2479"/>
                  <a:gd name="T5" fmla="*/ 0 h 1611"/>
                  <a:gd name="T6" fmla="*/ 2479 w 2479"/>
                  <a:gd name="T7" fmla="*/ 1611 h 1611"/>
                  <a:gd name="T8" fmla="*/ 0 w 2479"/>
                  <a:gd name="T9" fmla="*/ 1611 h 1611"/>
                  <a:gd name="T10" fmla="*/ 0 w 2479"/>
                  <a:gd name="T11" fmla="*/ 863 h 1611"/>
                  <a:gd name="T12" fmla="*/ 1910 w 2479"/>
                  <a:gd name="T13" fmla="*/ 863 h 1611"/>
                </a:gdLst>
                <a:ahLst/>
                <a:cxnLst>
                  <a:cxn ang="0">
                    <a:pos x="T0" y="T1"/>
                  </a:cxn>
                  <a:cxn ang="0">
                    <a:pos x="T2" y="T3"/>
                  </a:cxn>
                  <a:cxn ang="0">
                    <a:pos x="T4" y="T5"/>
                  </a:cxn>
                  <a:cxn ang="0">
                    <a:pos x="T6" y="T7"/>
                  </a:cxn>
                  <a:cxn ang="0">
                    <a:pos x="T8" y="T9"/>
                  </a:cxn>
                  <a:cxn ang="0">
                    <a:pos x="T10" y="T11"/>
                  </a:cxn>
                  <a:cxn ang="0">
                    <a:pos x="T12" y="T13"/>
                  </a:cxn>
                </a:cxnLst>
                <a:rect l="0" t="0" r="r" b="b"/>
                <a:pathLst>
                  <a:path w="2479" h="1611">
                    <a:moveTo>
                      <a:pt x="1910" y="863"/>
                    </a:moveTo>
                    <a:lnTo>
                      <a:pt x="1915" y="0"/>
                    </a:lnTo>
                    <a:lnTo>
                      <a:pt x="2479" y="0"/>
                    </a:lnTo>
                    <a:lnTo>
                      <a:pt x="2479" y="1611"/>
                    </a:lnTo>
                    <a:lnTo>
                      <a:pt x="0" y="1611"/>
                    </a:lnTo>
                    <a:lnTo>
                      <a:pt x="0" y="863"/>
                    </a:lnTo>
                    <a:lnTo>
                      <a:pt x="1910" y="863"/>
                    </a:lnTo>
                    <a:close/>
                  </a:path>
                </a:pathLst>
              </a:custGeom>
              <a:grpFill/>
              <a:ln>
                <a:noFill/>
              </a:ln>
              <a:extLst/>
            </p:spPr>
            <p:txBody>
              <a:bodyPr/>
              <a:lstStyle/>
              <a:p>
                <a:pPr>
                  <a:defRPr/>
                </a:pPr>
                <a:endParaRPr lang="de-CH"/>
              </a:p>
            </p:txBody>
          </p:sp>
          <p:sp>
            <p:nvSpPr>
              <p:cNvPr id="60" name="Freeform 18"/>
              <p:cNvSpPr>
                <a:spLocks noEditPoints="1"/>
              </p:cNvSpPr>
              <p:nvPr/>
            </p:nvSpPr>
            <p:spPr bwMode="auto">
              <a:xfrm>
                <a:off x="1750" y="953361"/>
                <a:ext cx="869395" cy="818667"/>
              </a:xfrm>
              <a:custGeom>
                <a:avLst/>
                <a:gdLst>
                  <a:gd name="T0" fmla="*/ 6 w 2483"/>
                  <a:gd name="T1" fmla="*/ 1005 h 2340"/>
                  <a:gd name="T2" fmla="*/ 23 w 2483"/>
                  <a:gd name="T3" fmla="*/ 928 h 2340"/>
                  <a:gd name="T4" fmla="*/ 46 w 2483"/>
                  <a:gd name="T5" fmla="*/ 850 h 2340"/>
                  <a:gd name="T6" fmla="*/ 79 w 2483"/>
                  <a:gd name="T7" fmla="*/ 775 h 2340"/>
                  <a:gd name="T8" fmla="*/ 119 w 2483"/>
                  <a:gd name="T9" fmla="*/ 703 h 2340"/>
                  <a:gd name="T10" fmla="*/ 165 w 2483"/>
                  <a:gd name="T11" fmla="*/ 636 h 2340"/>
                  <a:gd name="T12" fmla="*/ 218 w 2483"/>
                  <a:gd name="T13" fmla="*/ 574 h 2340"/>
                  <a:gd name="T14" fmla="*/ 277 w 2483"/>
                  <a:gd name="T15" fmla="*/ 517 h 2340"/>
                  <a:gd name="T16" fmla="*/ 342 w 2483"/>
                  <a:gd name="T17" fmla="*/ 469 h 2340"/>
                  <a:gd name="T18" fmla="*/ 412 w 2483"/>
                  <a:gd name="T19" fmla="*/ 428 h 2340"/>
                  <a:gd name="T20" fmla="*/ 486 w 2483"/>
                  <a:gd name="T21" fmla="*/ 397 h 2340"/>
                  <a:gd name="T22" fmla="*/ 554 w 2483"/>
                  <a:gd name="T23" fmla="*/ 379 h 2340"/>
                  <a:gd name="T24" fmla="*/ 624 w 2483"/>
                  <a:gd name="T25" fmla="*/ 366 h 2340"/>
                  <a:gd name="T26" fmla="*/ 696 w 2483"/>
                  <a:gd name="T27" fmla="*/ 358 h 2340"/>
                  <a:gd name="T28" fmla="*/ 767 w 2483"/>
                  <a:gd name="T29" fmla="*/ 356 h 2340"/>
                  <a:gd name="T30" fmla="*/ 839 w 2483"/>
                  <a:gd name="T31" fmla="*/ 360 h 2340"/>
                  <a:gd name="T32" fmla="*/ 911 w 2483"/>
                  <a:gd name="T33" fmla="*/ 370 h 2340"/>
                  <a:gd name="T34" fmla="*/ 980 w 2483"/>
                  <a:gd name="T35" fmla="*/ 388 h 2340"/>
                  <a:gd name="T36" fmla="*/ 1045 w 2483"/>
                  <a:gd name="T37" fmla="*/ 412 h 2340"/>
                  <a:gd name="T38" fmla="*/ 1109 w 2483"/>
                  <a:gd name="T39" fmla="*/ 441 h 2340"/>
                  <a:gd name="T40" fmla="*/ 1167 w 2483"/>
                  <a:gd name="T41" fmla="*/ 479 h 2340"/>
                  <a:gd name="T42" fmla="*/ 1225 w 2483"/>
                  <a:gd name="T43" fmla="*/ 528 h 2340"/>
                  <a:gd name="T44" fmla="*/ 1283 w 2483"/>
                  <a:gd name="T45" fmla="*/ 594 h 2340"/>
                  <a:gd name="T46" fmla="*/ 1334 w 2483"/>
                  <a:gd name="T47" fmla="*/ 665 h 2340"/>
                  <a:gd name="T48" fmla="*/ 1375 w 2483"/>
                  <a:gd name="T49" fmla="*/ 742 h 2340"/>
                  <a:gd name="T50" fmla="*/ 1422 w 2483"/>
                  <a:gd name="T51" fmla="*/ 848 h 2340"/>
                  <a:gd name="T52" fmla="*/ 2483 w 2483"/>
                  <a:gd name="T53" fmla="*/ 0 h 2340"/>
                  <a:gd name="T54" fmla="*/ 2479 w 2483"/>
                  <a:gd name="T55" fmla="*/ 1594 h 2340"/>
                  <a:gd name="T56" fmla="*/ 0 w 2483"/>
                  <a:gd name="T57" fmla="*/ 1058 h 2340"/>
                  <a:gd name="T58" fmla="*/ 661 w 2483"/>
                  <a:gd name="T59" fmla="*/ 1112 h 2340"/>
                  <a:gd name="T60" fmla="*/ 722 w 2483"/>
                  <a:gd name="T61" fmla="*/ 1091 h 2340"/>
                  <a:gd name="T62" fmla="*/ 787 w 2483"/>
                  <a:gd name="T63" fmla="*/ 1080 h 2340"/>
                  <a:gd name="T64" fmla="*/ 854 w 2483"/>
                  <a:gd name="T65" fmla="*/ 1083 h 2340"/>
                  <a:gd name="T66" fmla="*/ 919 w 2483"/>
                  <a:gd name="T67" fmla="*/ 1098 h 2340"/>
                  <a:gd name="T68" fmla="*/ 973 w 2483"/>
                  <a:gd name="T69" fmla="*/ 1123 h 2340"/>
                  <a:gd name="T70" fmla="*/ 1010 w 2483"/>
                  <a:gd name="T71" fmla="*/ 1152 h 2340"/>
                  <a:gd name="T72" fmla="*/ 1041 w 2483"/>
                  <a:gd name="T73" fmla="*/ 1186 h 2340"/>
                  <a:gd name="T74" fmla="*/ 1063 w 2483"/>
                  <a:gd name="T75" fmla="*/ 1227 h 2340"/>
                  <a:gd name="T76" fmla="*/ 1081 w 2483"/>
                  <a:gd name="T77" fmla="*/ 1273 h 2340"/>
                  <a:gd name="T78" fmla="*/ 1091 w 2483"/>
                  <a:gd name="T79" fmla="*/ 1322 h 2340"/>
                  <a:gd name="T80" fmla="*/ 1102 w 2483"/>
                  <a:gd name="T81" fmla="*/ 1427 h 2340"/>
                  <a:gd name="T82" fmla="*/ 1102 w 2483"/>
                  <a:gd name="T83" fmla="*/ 1601 h 2340"/>
                  <a:gd name="T84" fmla="*/ 486 w 2483"/>
                  <a:gd name="T85" fmla="*/ 1467 h 2340"/>
                  <a:gd name="T86" fmla="*/ 489 w 2483"/>
                  <a:gd name="T87" fmla="*/ 1367 h 2340"/>
                  <a:gd name="T88" fmla="*/ 500 w 2483"/>
                  <a:gd name="T89" fmla="*/ 1304 h 2340"/>
                  <a:gd name="T90" fmla="*/ 513 w 2483"/>
                  <a:gd name="T91" fmla="*/ 1259 h 2340"/>
                  <a:gd name="T92" fmla="*/ 533 w 2483"/>
                  <a:gd name="T93" fmla="*/ 1219 h 2340"/>
                  <a:gd name="T94" fmla="*/ 560 w 2483"/>
                  <a:gd name="T95" fmla="*/ 1181 h 2340"/>
                  <a:gd name="T96" fmla="*/ 595 w 2483"/>
                  <a:gd name="T97" fmla="*/ 1151 h 2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3" h="2340">
                    <a:moveTo>
                      <a:pt x="0" y="1058"/>
                    </a:moveTo>
                    <a:lnTo>
                      <a:pt x="3" y="1032"/>
                    </a:lnTo>
                    <a:lnTo>
                      <a:pt x="6" y="1005"/>
                    </a:lnTo>
                    <a:lnTo>
                      <a:pt x="11" y="979"/>
                    </a:lnTo>
                    <a:lnTo>
                      <a:pt x="16" y="953"/>
                    </a:lnTo>
                    <a:lnTo>
                      <a:pt x="23" y="928"/>
                    </a:lnTo>
                    <a:lnTo>
                      <a:pt x="30" y="902"/>
                    </a:lnTo>
                    <a:lnTo>
                      <a:pt x="38" y="876"/>
                    </a:lnTo>
                    <a:lnTo>
                      <a:pt x="46" y="850"/>
                    </a:lnTo>
                    <a:lnTo>
                      <a:pt x="57" y="825"/>
                    </a:lnTo>
                    <a:lnTo>
                      <a:pt x="67" y="799"/>
                    </a:lnTo>
                    <a:lnTo>
                      <a:pt x="79" y="775"/>
                    </a:lnTo>
                    <a:lnTo>
                      <a:pt x="91" y="751"/>
                    </a:lnTo>
                    <a:lnTo>
                      <a:pt x="105" y="727"/>
                    </a:lnTo>
                    <a:lnTo>
                      <a:pt x="119" y="703"/>
                    </a:lnTo>
                    <a:lnTo>
                      <a:pt x="133" y="681"/>
                    </a:lnTo>
                    <a:lnTo>
                      <a:pt x="149" y="657"/>
                    </a:lnTo>
                    <a:lnTo>
                      <a:pt x="165" y="636"/>
                    </a:lnTo>
                    <a:lnTo>
                      <a:pt x="182" y="614"/>
                    </a:lnTo>
                    <a:lnTo>
                      <a:pt x="200" y="594"/>
                    </a:lnTo>
                    <a:lnTo>
                      <a:pt x="218" y="574"/>
                    </a:lnTo>
                    <a:lnTo>
                      <a:pt x="237" y="554"/>
                    </a:lnTo>
                    <a:lnTo>
                      <a:pt x="257" y="535"/>
                    </a:lnTo>
                    <a:lnTo>
                      <a:pt x="277" y="517"/>
                    </a:lnTo>
                    <a:lnTo>
                      <a:pt x="298" y="500"/>
                    </a:lnTo>
                    <a:lnTo>
                      <a:pt x="319" y="484"/>
                    </a:lnTo>
                    <a:lnTo>
                      <a:pt x="342" y="469"/>
                    </a:lnTo>
                    <a:lnTo>
                      <a:pt x="365" y="454"/>
                    </a:lnTo>
                    <a:lnTo>
                      <a:pt x="389" y="441"/>
                    </a:lnTo>
                    <a:lnTo>
                      <a:pt x="412" y="428"/>
                    </a:lnTo>
                    <a:lnTo>
                      <a:pt x="437" y="417"/>
                    </a:lnTo>
                    <a:lnTo>
                      <a:pt x="461" y="407"/>
                    </a:lnTo>
                    <a:lnTo>
                      <a:pt x="486" y="397"/>
                    </a:lnTo>
                    <a:lnTo>
                      <a:pt x="508" y="390"/>
                    </a:lnTo>
                    <a:lnTo>
                      <a:pt x="532" y="385"/>
                    </a:lnTo>
                    <a:lnTo>
                      <a:pt x="554" y="379"/>
                    </a:lnTo>
                    <a:lnTo>
                      <a:pt x="577" y="374"/>
                    </a:lnTo>
                    <a:lnTo>
                      <a:pt x="601" y="369"/>
                    </a:lnTo>
                    <a:lnTo>
                      <a:pt x="624" y="366"/>
                    </a:lnTo>
                    <a:lnTo>
                      <a:pt x="648" y="362"/>
                    </a:lnTo>
                    <a:lnTo>
                      <a:pt x="671" y="360"/>
                    </a:lnTo>
                    <a:lnTo>
                      <a:pt x="696" y="358"/>
                    </a:lnTo>
                    <a:lnTo>
                      <a:pt x="719" y="356"/>
                    </a:lnTo>
                    <a:lnTo>
                      <a:pt x="744" y="356"/>
                    </a:lnTo>
                    <a:lnTo>
                      <a:pt x="767" y="356"/>
                    </a:lnTo>
                    <a:lnTo>
                      <a:pt x="792" y="356"/>
                    </a:lnTo>
                    <a:lnTo>
                      <a:pt x="815" y="358"/>
                    </a:lnTo>
                    <a:lnTo>
                      <a:pt x="839" y="360"/>
                    </a:lnTo>
                    <a:lnTo>
                      <a:pt x="864" y="363"/>
                    </a:lnTo>
                    <a:lnTo>
                      <a:pt x="887" y="367"/>
                    </a:lnTo>
                    <a:lnTo>
                      <a:pt x="911" y="370"/>
                    </a:lnTo>
                    <a:lnTo>
                      <a:pt x="934" y="375"/>
                    </a:lnTo>
                    <a:lnTo>
                      <a:pt x="956" y="381"/>
                    </a:lnTo>
                    <a:lnTo>
                      <a:pt x="980" y="388"/>
                    </a:lnTo>
                    <a:lnTo>
                      <a:pt x="1002" y="395"/>
                    </a:lnTo>
                    <a:lnTo>
                      <a:pt x="1024" y="402"/>
                    </a:lnTo>
                    <a:lnTo>
                      <a:pt x="1045" y="412"/>
                    </a:lnTo>
                    <a:lnTo>
                      <a:pt x="1066" y="421"/>
                    </a:lnTo>
                    <a:lnTo>
                      <a:pt x="1088" y="430"/>
                    </a:lnTo>
                    <a:lnTo>
                      <a:pt x="1109" y="441"/>
                    </a:lnTo>
                    <a:lnTo>
                      <a:pt x="1129" y="453"/>
                    </a:lnTo>
                    <a:lnTo>
                      <a:pt x="1149" y="466"/>
                    </a:lnTo>
                    <a:lnTo>
                      <a:pt x="1167" y="479"/>
                    </a:lnTo>
                    <a:lnTo>
                      <a:pt x="1186" y="493"/>
                    </a:lnTo>
                    <a:lnTo>
                      <a:pt x="1204" y="508"/>
                    </a:lnTo>
                    <a:lnTo>
                      <a:pt x="1225" y="528"/>
                    </a:lnTo>
                    <a:lnTo>
                      <a:pt x="1246" y="549"/>
                    </a:lnTo>
                    <a:lnTo>
                      <a:pt x="1266" y="571"/>
                    </a:lnTo>
                    <a:lnTo>
                      <a:pt x="1283" y="594"/>
                    </a:lnTo>
                    <a:lnTo>
                      <a:pt x="1301" y="617"/>
                    </a:lnTo>
                    <a:lnTo>
                      <a:pt x="1318" y="641"/>
                    </a:lnTo>
                    <a:lnTo>
                      <a:pt x="1334" y="665"/>
                    </a:lnTo>
                    <a:lnTo>
                      <a:pt x="1348" y="690"/>
                    </a:lnTo>
                    <a:lnTo>
                      <a:pt x="1362" y="716"/>
                    </a:lnTo>
                    <a:lnTo>
                      <a:pt x="1375" y="742"/>
                    </a:lnTo>
                    <a:lnTo>
                      <a:pt x="1388" y="768"/>
                    </a:lnTo>
                    <a:lnTo>
                      <a:pt x="1400" y="794"/>
                    </a:lnTo>
                    <a:lnTo>
                      <a:pt x="1422" y="848"/>
                    </a:lnTo>
                    <a:lnTo>
                      <a:pt x="1442" y="902"/>
                    </a:lnTo>
                    <a:lnTo>
                      <a:pt x="1832" y="574"/>
                    </a:lnTo>
                    <a:lnTo>
                      <a:pt x="2483" y="0"/>
                    </a:lnTo>
                    <a:lnTo>
                      <a:pt x="2483" y="834"/>
                    </a:lnTo>
                    <a:lnTo>
                      <a:pt x="1554" y="1594"/>
                    </a:lnTo>
                    <a:lnTo>
                      <a:pt x="2479" y="1594"/>
                    </a:lnTo>
                    <a:lnTo>
                      <a:pt x="2479" y="2340"/>
                    </a:lnTo>
                    <a:lnTo>
                      <a:pt x="0" y="2340"/>
                    </a:lnTo>
                    <a:lnTo>
                      <a:pt x="0" y="1058"/>
                    </a:lnTo>
                    <a:close/>
                    <a:moveTo>
                      <a:pt x="623" y="1132"/>
                    </a:moveTo>
                    <a:lnTo>
                      <a:pt x="642" y="1121"/>
                    </a:lnTo>
                    <a:lnTo>
                      <a:pt x="661" y="1112"/>
                    </a:lnTo>
                    <a:lnTo>
                      <a:pt x="681" y="1104"/>
                    </a:lnTo>
                    <a:lnTo>
                      <a:pt x="701" y="1097"/>
                    </a:lnTo>
                    <a:lnTo>
                      <a:pt x="722" y="1091"/>
                    </a:lnTo>
                    <a:lnTo>
                      <a:pt x="744" y="1086"/>
                    </a:lnTo>
                    <a:lnTo>
                      <a:pt x="765" y="1083"/>
                    </a:lnTo>
                    <a:lnTo>
                      <a:pt x="787" y="1080"/>
                    </a:lnTo>
                    <a:lnTo>
                      <a:pt x="810" y="1080"/>
                    </a:lnTo>
                    <a:lnTo>
                      <a:pt x="832" y="1080"/>
                    </a:lnTo>
                    <a:lnTo>
                      <a:pt x="854" y="1083"/>
                    </a:lnTo>
                    <a:lnTo>
                      <a:pt x="875" y="1086"/>
                    </a:lnTo>
                    <a:lnTo>
                      <a:pt x="898" y="1091"/>
                    </a:lnTo>
                    <a:lnTo>
                      <a:pt x="919" y="1098"/>
                    </a:lnTo>
                    <a:lnTo>
                      <a:pt x="939" y="1106"/>
                    </a:lnTo>
                    <a:lnTo>
                      <a:pt x="957" y="1116"/>
                    </a:lnTo>
                    <a:lnTo>
                      <a:pt x="973" y="1123"/>
                    </a:lnTo>
                    <a:lnTo>
                      <a:pt x="987" y="1132"/>
                    </a:lnTo>
                    <a:lnTo>
                      <a:pt x="998" y="1141"/>
                    </a:lnTo>
                    <a:lnTo>
                      <a:pt x="1010" y="1152"/>
                    </a:lnTo>
                    <a:lnTo>
                      <a:pt x="1022" y="1163"/>
                    </a:lnTo>
                    <a:lnTo>
                      <a:pt x="1031" y="1174"/>
                    </a:lnTo>
                    <a:lnTo>
                      <a:pt x="1041" y="1186"/>
                    </a:lnTo>
                    <a:lnTo>
                      <a:pt x="1049" y="1200"/>
                    </a:lnTo>
                    <a:lnTo>
                      <a:pt x="1057" y="1213"/>
                    </a:lnTo>
                    <a:lnTo>
                      <a:pt x="1063" y="1227"/>
                    </a:lnTo>
                    <a:lnTo>
                      <a:pt x="1070" y="1243"/>
                    </a:lnTo>
                    <a:lnTo>
                      <a:pt x="1075" y="1258"/>
                    </a:lnTo>
                    <a:lnTo>
                      <a:pt x="1081" y="1273"/>
                    </a:lnTo>
                    <a:lnTo>
                      <a:pt x="1084" y="1290"/>
                    </a:lnTo>
                    <a:lnTo>
                      <a:pt x="1089" y="1305"/>
                    </a:lnTo>
                    <a:lnTo>
                      <a:pt x="1091" y="1322"/>
                    </a:lnTo>
                    <a:lnTo>
                      <a:pt x="1097" y="1357"/>
                    </a:lnTo>
                    <a:lnTo>
                      <a:pt x="1101" y="1392"/>
                    </a:lnTo>
                    <a:lnTo>
                      <a:pt x="1102" y="1427"/>
                    </a:lnTo>
                    <a:lnTo>
                      <a:pt x="1103" y="1462"/>
                    </a:lnTo>
                    <a:lnTo>
                      <a:pt x="1103" y="1534"/>
                    </a:lnTo>
                    <a:lnTo>
                      <a:pt x="1102" y="1601"/>
                    </a:lnTo>
                    <a:lnTo>
                      <a:pt x="486" y="1601"/>
                    </a:lnTo>
                    <a:lnTo>
                      <a:pt x="486" y="1535"/>
                    </a:lnTo>
                    <a:lnTo>
                      <a:pt x="486" y="1467"/>
                    </a:lnTo>
                    <a:lnTo>
                      <a:pt x="486" y="1433"/>
                    </a:lnTo>
                    <a:lnTo>
                      <a:pt x="487" y="1400"/>
                    </a:lnTo>
                    <a:lnTo>
                      <a:pt x="489" y="1367"/>
                    </a:lnTo>
                    <a:lnTo>
                      <a:pt x="494" y="1334"/>
                    </a:lnTo>
                    <a:lnTo>
                      <a:pt x="496" y="1319"/>
                    </a:lnTo>
                    <a:lnTo>
                      <a:pt x="500" y="1304"/>
                    </a:lnTo>
                    <a:lnTo>
                      <a:pt x="503" y="1288"/>
                    </a:lnTo>
                    <a:lnTo>
                      <a:pt x="508" y="1273"/>
                    </a:lnTo>
                    <a:lnTo>
                      <a:pt x="513" y="1259"/>
                    </a:lnTo>
                    <a:lnTo>
                      <a:pt x="519" y="1245"/>
                    </a:lnTo>
                    <a:lnTo>
                      <a:pt x="526" y="1232"/>
                    </a:lnTo>
                    <a:lnTo>
                      <a:pt x="533" y="1219"/>
                    </a:lnTo>
                    <a:lnTo>
                      <a:pt x="541" y="1206"/>
                    </a:lnTo>
                    <a:lnTo>
                      <a:pt x="549" y="1193"/>
                    </a:lnTo>
                    <a:lnTo>
                      <a:pt x="560" y="1181"/>
                    </a:lnTo>
                    <a:lnTo>
                      <a:pt x="570" y="1171"/>
                    </a:lnTo>
                    <a:lnTo>
                      <a:pt x="582" y="1160"/>
                    </a:lnTo>
                    <a:lnTo>
                      <a:pt x="595" y="1151"/>
                    </a:lnTo>
                    <a:lnTo>
                      <a:pt x="609" y="1141"/>
                    </a:lnTo>
                    <a:lnTo>
                      <a:pt x="623" y="1132"/>
                    </a:lnTo>
                    <a:close/>
                  </a:path>
                </a:pathLst>
              </a:custGeom>
              <a:grpFill/>
              <a:ln>
                <a:noFill/>
              </a:ln>
              <a:extLst/>
            </p:spPr>
            <p:txBody>
              <a:bodyPr/>
              <a:lstStyle/>
              <a:p>
                <a:pPr>
                  <a:defRPr/>
                </a:pPr>
                <a:endParaRPr lang="de-CH"/>
              </a:p>
            </p:txBody>
          </p:sp>
        </p:grpSp>
      </p:grpSp>
      <p:sp>
        <p:nvSpPr>
          <p:cNvPr id="1027" name="Rectangle 2"/>
          <p:cNvSpPr>
            <a:spLocks noGrp="1" noChangeArrowheads="1"/>
          </p:cNvSpPr>
          <p:nvPr>
            <p:ph type="title"/>
          </p:nvPr>
        </p:nvSpPr>
        <p:spPr bwMode="auto">
          <a:xfrm>
            <a:off x="1116013" y="115888"/>
            <a:ext cx="7632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1028" name="Rectangle 3"/>
          <p:cNvSpPr>
            <a:spLocks noGrp="1" noChangeArrowheads="1"/>
          </p:cNvSpPr>
          <p:nvPr>
            <p:ph type="body" idx="1"/>
          </p:nvPr>
        </p:nvSpPr>
        <p:spPr bwMode="auto">
          <a:xfrm>
            <a:off x="1116013" y="1600200"/>
            <a:ext cx="76327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dirty="0" smtClean="0"/>
              <a:t>Textmasterformate durch Klicken bearbeiten</a:t>
            </a:r>
          </a:p>
          <a:p>
            <a:pPr lvl="1"/>
            <a:r>
              <a:rPr lang="de-CH" altLang="de-DE" dirty="0" smtClean="0"/>
              <a:t>Zweite Ebene</a:t>
            </a:r>
          </a:p>
          <a:p>
            <a:pPr lvl="2"/>
            <a:r>
              <a:rPr lang="de-CH" altLang="de-DE" dirty="0" smtClean="0"/>
              <a:t>Dritte Ebene</a:t>
            </a:r>
          </a:p>
          <a:p>
            <a:pPr lvl="3"/>
            <a:r>
              <a:rPr lang="de-CH" altLang="de-DE" dirty="0" smtClean="0"/>
              <a:t>Vierte Ebene</a:t>
            </a:r>
          </a:p>
          <a:p>
            <a:pPr lvl="4"/>
            <a:r>
              <a:rPr lang="de-CH" altLang="de-DE" dirty="0" smtClean="0"/>
              <a:t>Fünfte Ebene</a:t>
            </a:r>
          </a:p>
        </p:txBody>
      </p:sp>
      <p:grpSp>
        <p:nvGrpSpPr>
          <p:cNvPr id="5" name="Gruppieren 4"/>
          <p:cNvGrpSpPr/>
          <p:nvPr/>
        </p:nvGrpSpPr>
        <p:grpSpPr>
          <a:xfrm>
            <a:off x="160338" y="3933825"/>
            <a:ext cx="6216650" cy="2668612"/>
            <a:chOff x="160338" y="3933825"/>
            <a:chExt cx="6216650" cy="2668612"/>
          </a:xfrm>
        </p:grpSpPr>
        <p:grpSp>
          <p:nvGrpSpPr>
            <p:cNvPr id="62" name="Gruppieren 46"/>
            <p:cNvGrpSpPr>
              <a:grpSpLocks/>
            </p:cNvGrpSpPr>
            <p:nvPr/>
          </p:nvGrpSpPr>
          <p:grpSpPr bwMode="auto">
            <a:xfrm>
              <a:off x="4711700" y="6237312"/>
              <a:ext cx="1665288" cy="365125"/>
              <a:chOff x="4711484" y="6227763"/>
              <a:chExt cx="1665288" cy="365125"/>
            </a:xfrm>
          </p:grpSpPr>
          <p:sp>
            <p:nvSpPr>
              <p:cNvPr id="80" name="Freeform 36"/>
              <p:cNvSpPr>
                <a:spLocks noEditPoints="1"/>
              </p:cNvSpPr>
              <p:nvPr/>
            </p:nvSpPr>
            <p:spPr bwMode="auto">
              <a:xfrm>
                <a:off x="4711484" y="6489700"/>
                <a:ext cx="87313" cy="101600"/>
              </a:xfrm>
              <a:custGeom>
                <a:avLst/>
                <a:gdLst>
                  <a:gd name="T0" fmla="*/ 36811 w 389"/>
                  <a:gd name="T1" fmla="*/ 101600 h 443"/>
                  <a:gd name="T2" fmla="*/ 46911 w 389"/>
                  <a:gd name="T3" fmla="*/ 100683 h 443"/>
                  <a:gd name="T4" fmla="*/ 56114 w 389"/>
                  <a:gd name="T5" fmla="*/ 97701 h 443"/>
                  <a:gd name="T6" fmla="*/ 64867 w 389"/>
                  <a:gd name="T7" fmla="*/ 92885 h 443"/>
                  <a:gd name="T8" fmla="*/ 72275 w 389"/>
                  <a:gd name="T9" fmla="*/ 86922 h 443"/>
                  <a:gd name="T10" fmla="*/ 78559 w 389"/>
                  <a:gd name="T11" fmla="*/ 79583 h 443"/>
                  <a:gd name="T12" fmla="*/ 83048 w 389"/>
                  <a:gd name="T13" fmla="*/ 70868 h 443"/>
                  <a:gd name="T14" fmla="*/ 86191 w 389"/>
                  <a:gd name="T15" fmla="*/ 61235 h 443"/>
                  <a:gd name="T16" fmla="*/ 87089 w 389"/>
                  <a:gd name="T17" fmla="*/ 55960 h 443"/>
                  <a:gd name="T18" fmla="*/ 87313 w 389"/>
                  <a:gd name="T19" fmla="*/ 50685 h 443"/>
                  <a:gd name="T20" fmla="*/ 87089 w 389"/>
                  <a:gd name="T21" fmla="*/ 45410 h 443"/>
                  <a:gd name="T22" fmla="*/ 86191 w 389"/>
                  <a:gd name="T23" fmla="*/ 40365 h 443"/>
                  <a:gd name="T24" fmla="*/ 83048 w 389"/>
                  <a:gd name="T25" fmla="*/ 30732 h 443"/>
                  <a:gd name="T26" fmla="*/ 78559 w 389"/>
                  <a:gd name="T27" fmla="*/ 22017 h 443"/>
                  <a:gd name="T28" fmla="*/ 72275 w 389"/>
                  <a:gd name="T29" fmla="*/ 14678 h 443"/>
                  <a:gd name="T30" fmla="*/ 64867 w 389"/>
                  <a:gd name="T31" fmla="*/ 8715 h 443"/>
                  <a:gd name="T32" fmla="*/ 56114 w 389"/>
                  <a:gd name="T33" fmla="*/ 3899 h 443"/>
                  <a:gd name="T34" fmla="*/ 46911 w 389"/>
                  <a:gd name="T35" fmla="*/ 917 h 443"/>
                  <a:gd name="T36" fmla="*/ 36811 w 389"/>
                  <a:gd name="T37" fmla="*/ 0 h 443"/>
                  <a:gd name="T38" fmla="*/ 0 w 389"/>
                  <a:gd name="T39" fmla="*/ 101600 h 443"/>
                  <a:gd name="T40" fmla="*/ 31873 w 389"/>
                  <a:gd name="T41" fmla="*/ 22476 h 443"/>
                  <a:gd name="T42" fmla="*/ 37933 w 389"/>
                  <a:gd name="T43" fmla="*/ 22935 h 443"/>
                  <a:gd name="T44" fmla="*/ 43320 w 389"/>
                  <a:gd name="T45" fmla="*/ 24311 h 443"/>
                  <a:gd name="T46" fmla="*/ 48258 w 389"/>
                  <a:gd name="T47" fmla="*/ 26604 h 443"/>
                  <a:gd name="T48" fmla="*/ 52298 w 389"/>
                  <a:gd name="T49" fmla="*/ 29815 h 443"/>
                  <a:gd name="T50" fmla="*/ 55665 w 389"/>
                  <a:gd name="T51" fmla="*/ 33714 h 443"/>
                  <a:gd name="T52" fmla="*/ 58358 w 389"/>
                  <a:gd name="T53" fmla="*/ 38759 h 443"/>
                  <a:gd name="T54" fmla="*/ 59929 w 389"/>
                  <a:gd name="T55" fmla="*/ 44264 h 443"/>
                  <a:gd name="T56" fmla="*/ 60378 w 389"/>
                  <a:gd name="T57" fmla="*/ 50685 h 443"/>
                  <a:gd name="T58" fmla="*/ 59929 w 389"/>
                  <a:gd name="T59" fmla="*/ 57795 h 443"/>
                  <a:gd name="T60" fmla="*/ 58134 w 389"/>
                  <a:gd name="T61" fmla="*/ 63529 h 443"/>
                  <a:gd name="T62" fmla="*/ 55440 w 389"/>
                  <a:gd name="T63" fmla="*/ 68345 h 443"/>
                  <a:gd name="T64" fmla="*/ 51849 w 389"/>
                  <a:gd name="T65" fmla="*/ 72244 h 443"/>
                  <a:gd name="T66" fmla="*/ 47360 w 389"/>
                  <a:gd name="T67" fmla="*/ 75455 h 443"/>
                  <a:gd name="T68" fmla="*/ 42871 w 389"/>
                  <a:gd name="T69" fmla="*/ 77519 h 443"/>
                  <a:gd name="T70" fmla="*/ 37260 w 389"/>
                  <a:gd name="T71" fmla="*/ 78895 h 443"/>
                  <a:gd name="T72" fmla="*/ 31648 w 389"/>
                  <a:gd name="T73" fmla="*/ 79124 h 443"/>
                  <a:gd name="T74" fmla="*/ 26037 w 389"/>
                  <a:gd name="T75" fmla="*/ 22476 h 4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9" h="443">
                    <a:moveTo>
                      <a:pt x="0" y="443"/>
                    </a:moveTo>
                    <a:lnTo>
                      <a:pt x="164" y="443"/>
                    </a:lnTo>
                    <a:lnTo>
                      <a:pt x="186" y="442"/>
                    </a:lnTo>
                    <a:lnTo>
                      <a:pt x="209" y="439"/>
                    </a:lnTo>
                    <a:lnTo>
                      <a:pt x="230" y="433"/>
                    </a:lnTo>
                    <a:lnTo>
                      <a:pt x="250" y="426"/>
                    </a:lnTo>
                    <a:lnTo>
                      <a:pt x="270" y="417"/>
                    </a:lnTo>
                    <a:lnTo>
                      <a:pt x="289" y="405"/>
                    </a:lnTo>
                    <a:lnTo>
                      <a:pt x="306" y="393"/>
                    </a:lnTo>
                    <a:lnTo>
                      <a:pt x="322" y="379"/>
                    </a:lnTo>
                    <a:lnTo>
                      <a:pt x="337" y="364"/>
                    </a:lnTo>
                    <a:lnTo>
                      <a:pt x="350" y="347"/>
                    </a:lnTo>
                    <a:lnTo>
                      <a:pt x="361" y="328"/>
                    </a:lnTo>
                    <a:lnTo>
                      <a:pt x="370" y="309"/>
                    </a:lnTo>
                    <a:lnTo>
                      <a:pt x="378" y="288"/>
                    </a:lnTo>
                    <a:lnTo>
                      <a:pt x="384" y="267"/>
                    </a:lnTo>
                    <a:lnTo>
                      <a:pt x="386" y="255"/>
                    </a:lnTo>
                    <a:lnTo>
                      <a:pt x="388" y="244"/>
                    </a:lnTo>
                    <a:lnTo>
                      <a:pt x="389" y="234"/>
                    </a:lnTo>
                    <a:lnTo>
                      <a:pt x="389" y="221"/>
                    </a:lnTo>
                    <a:lnTo>
                      <a:pt x="389" y="209"/>
                    </a:lnTo>
                    <a:lnTo>
                      <a:pt x="388" y="198"/>
                    </a:lnTo>
                    <a:lnTo>
                      <a:pt x="386" y="187"/>
                    </a:lnTo>
                    <a:lnTo>
                      <a:pt x="384" y="176"/>
                    </a:lnTo>
                    <a:lnTo>
                      <a:pt x="378" y="155"/>
                    </a:lnTo>
                    <a:lnTo>
                      <a:pt x="370" y="134"/>
                    </a:lnTo>
                    <a:lnTo>
                      <a:pt x="361" y="115"/>
                    </a:lnTo>
                    <a:lnTo>
                      <a:pt x="350" y="96"/>
                    </a:lnTo>
                    <a:lnTo>
                      <a:pt x="337" y="79"/>
                    </a:lnTo>
                    <a:lnTo>
                      <a:pt x="322" y="64"/>
                    </a:lnTo>
                    <a:lnTo>
                      <a:pt x="307" y="49"/>
                    </a:lnTo>
                    <a:lnTo>
                      <a:pt x="289" y="38"/>
                    </a:lnTo>
                    <a:lnTo>
                      <a:pt x="270" y="26"/>
                    </a:lnTo>
                    <a:lnTo>
                      <a:pt x="250" y="17"/>
                    </a:lnTo>
                    <a:lnTo>
                      <a:pt x="230" y="10"/>
                    </a:lnTo>
                    <a:lnTo>
                      <a:pt x="209" y="4"/>
                    </a:lnTo>
                    <a:lnTo>
                      <a:pt x="186" y="1"/>
                    </a:lnTo>
                    <a:lnTo>
                      <a:pt x="164" y="0"/>
                    </a:lnTo>
                    <a:lnTo>
                      <a:pt x="0" y="0"/>
                    </a:lnTo>
                    <a:lnTo>
                      <a:pt x="0" y="443"/>
                    </a:lnTo>
                    <a:close/>
                    <a:moveTo>
                      <a:pt x="116" y="98"/>
                    </a:moveTo>
                    <a:lnTo>
                      <a:pt x="142" y="98"/>
                    </a:lnTo>
                    <a:lnTo>
                      <a:pt x="156" y="98"/>
                    </a:lnTo>
                    <a:lnTo>
                      <a:pt x="169" y="100"/>
                    </a:lnTo>
                    <a:lnTo>
                      <a:pt x="181" y="102"/>
                    </a:lnTo>
                    <a:lnTo>
                      <a:pt x="193" y="106"/>
                    </a:lnTo>
                    <a:lnTo>
                      <a:pt x="204" y="110"/>
                    </a:lnTo>
                    <a:lnTo>
                      <a:pt x="215" y="116"/>
                    </a:lnTo>
                    <a:lnTo>
                      <a:pt x="225" y="122"/>
                    </a:lnTo>
                    <a:lnTo>
                      <a:pt x="233" y="130"/>
                    </a:lnTo>
                    <a:lnTo>
                      <a:pt x="241" y="138"/>
                    </a:lnTo>
                    <a:lnTo>
                      <a:pt x="248" y="147"/>
                    </a:lnTo>
                    <a:lnTo>
                      <a:pt x="254" y="157"/>
                    </a:lnTo>
                    <a:lnTo>
                      <a:pt x="260" y="169"/>
                    </a:lnTo>
                    <a:lnTo>
                      <a:pt x="263" y="181"/>
                    </a:lnTo>
                    <a:lnTo>
                      <a:pt x="267" y="193"/>
                    </a:lnTo>
                    <a:lnTo>
                      <a:pt x="268" y="207"/>
                    </a:lnTo>
                    <a:lnTo>
                      <a:pt x="269" y="221"/>
                    </a:lnTo>
                    <a:lnTo>
                      <a:pt x="268" y="237"/>
                    </a:lnTo>
                    <a:lnTo>
                      <a:pt x="267" y="252"/>
                    </a:lnTo>
                    <a:lnTo>
                      <a:pt x="263" y="265"/>
                    </a:lnTo>
                    <a:lnTo>
                      <a:pt x="259" y="277"/>
                    </a:lnTo>
                    <a:lnTo>
                      <a:pt x="253" y="289"/>
                    </a:lnTo>
                    <a:lnTo>
                      <a:pt x="247" y="298"/>
                    </a:lnTo>
                    <a:lnTo>
                      <a:pt x="239" y="307"/>
                    </a:lnTo>
                    <a:lnTo>
                      <a:pt x="231" y="315"/>
                    </a:lnTo>
                    <a:lnTo>
                      <a:pt x="222" y="324"/>
                    </a:lnTo>
                    <a:lnTo>
                      <a:pt x="211" y="329"/>
                    </a:lnTo>
                    <a:lnTo>
                      <a:pt x="201" y="334"/>
                    </a:lnTo>
                    <a:lnTo>
                      <a:pt x="191" y="338"/>
                    </a:lnTo>
                    <a:lnTo>
                      <a:pt x="179" y="342"/>
                    </a:lnTo>
                    <a:lnTo>
                      <a:pt x="166" y="344"/>
                    </a:lnTo>
                    <a:lnTo>
                      <a:pt x="154" y="345"/>
                    </a:lnTo>
                    <a:lnTo>
                      <a:pt x="141" y="345"/>
                    </a:lnTo>
                    <a:lnTo>
                      <a:pt x="116" y="345"/>
                    </a:lnTo>
                    <a:lnTo>
                      <a:pt x="116"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1" name="Freeform 37"/>
              <p:cNvSpPr>
                <a:spLocks noEditPoints="1"/>
              </p:cNvSpPr>
              <p:nvPr/>
            </p:nvSpPr>
            <p:spPr bwMode="auto">
              <a:xfrm>
                <a:off x="4809909" y="6483350"/>
                <a:ext cx="26988" cy="107950"/>
              </a:xfrm>
              <a:custGeom>
                <a:avLst/>
                <a:gdLst>
                  <a:gd name="T0" fmla="*/ 25414 w 120"/>
                  <a:gd name="T1" fmla="*/ 39604 h 477"/>
                  <a:gd name="T2" fmla="*/ 1349 w 120"/>
                  <a:gd name="T3" fmla="*/ 39604 h 477"/>
                  <a:gd name="T4" fmla="*/ 1349 w 120"/>
                  <a:gd name="T5" fmla="*/ 107950 h 477"/>
                  <a:gd name="T6" fmla="*/ 25414 w 120"/>
                  <a:gd name="T7" fmla="*/ 107950 h 477"/>
                  <a:gd name="T8" fmla="*/ 25414 w 120"/>
                  <a:gd name="T9" fmla="*/ 39604 h 477"/>
                  <a:gd name="T10" fmla="*/ 13494 w 120"/>
                  <a:gd name="T11" fmla="*/ 0 h 477"/>
                  <a:gd name="T12" fmla="*/ 11920 w 120"/>
                  <a:gd name="T13" fmla="*/ 0 h 477"/>
                  <a:gd name="T14" fmla="*/ 10570 w 120"/>
                  <a:gd name="T15" fmla="*/ 226 h 477"/>
                  <a:gd name="T16" fmla="*/ 9221 w 120"/>
                  <a:gd name="T17" fmla="*/ 453 h 477"/>
                  <a:gd name="T18" fmla="*/ 8321 w 120"/>
                  <a:gd name="T19" fmla="*/ 1132 h 477"/>
                  <a:gd name="T20" fmla="*/ 5847 w 120"/>
                  <a:gd name="T21" fmla="*/ 2263 h 477"/>
                  <a:gd name="T22" fmla="*/ 3823 w 120"/>
                  <a:gd name="T23" fmla="*/ 3847 h 477"/>
                  <a:gd name="T24" fmla="*/ 2249 w 120"/>
                  <a:gd name="T25" fmla="*/ 6110 h 477"/>
                  <a:gd name="T26" fmla="*/ 900 w 120"/>
                  <a:gd name="T27" fmla="*/ 8147 h 477"/>
                  <a:gd name="T28" fmla="*/ 450 w 120"/>
                  <a:gd name="T29" fmla="*/ 9505 h 477"/>
                  <a:gd name="T30" fmla="*/ 225 w 120"/>
                  <a:gd name="T31" fmla="*/ 10637 h 477"/>
                  <a:gd name="T32" fmla="*/ 0 w 120"/>
                  <a:gd name="T33" fmla="*/ 11994 h 477"/>
                  <a:gd name="T34" fmla="*/ 0 w 120"/>
                  <a:gd name="T35" fmla="*/ 13579 h 477"/>
                  <a:gd name="T36" fmla="*/ 0 w 120"/>
                  <a:gd name="T37" fmla="*/ 14936 h 477"/>
                  <a:gd name="T38" fmla="*/ 225 w 120"/>
                  <a:gd name="T39" fmla="*/ 16294 h 477"/>
                  <a:gd name="T40" fmla="*/ 450 w 120"/>
                  <a:gd name="T41" fmla="*/ 17426 h 477"/>
                  <a:gd name="T42" fmla="*/ 900 w 120"/>
                  <a:gd name="T43" fmla="*/ 18784 h 477"/>
                  <a:gd name="T44" fmla="*/ 2249 w 120"/>
                  <a:gd name="T45" fmla="*/ 21047 h 477"/>
                  <a:gd name="T46" fmla="*/ 3823 w 120"/>
                  <a:gd name="T47" fmla="*/ 23084 h 477"/>
                  <a:gd name="T48" fmla="*/ 5847 w 120"/>
                  <a:gd name="T49" fmla="*/ 24894 h 477"/>
                  <a:gd name="T50" fmla="*/ 8321 w 120"/>
                  <a:gd name="T51" fmla="*/ 26026 h 477"/>
                  <a:gd name="T52" fmla="*/ 9221 w 120"/>
                  <a:gd name="T53" fmla="*/ 26478 h 477"/>
                  <a:gd name="T54" fmla="*/ 10570 w 120"/>
                  <a:gd name="T55" fmla="*/ 26931 h 477"/>
                  <a:gd name="T56" fmla="*/ 11920 w 120"/>
                  <a:gd name="T57" fmla="*/ 26931 h 477"/>
                  <a:gd name="T58" fmla="*/ 13494 w 120"/>
                  <a:gd name="T59" fmla="*/ 27157 h 477"/>
                  <a:gd name="T60" fmla="*/ 14619 w 120"/>
                  <a:gd name="T61" fmla="*/ 26931 h 477"/>
                  <a:gd name="T62" fmla="*/ 15968 w 120"/>
                  <a:gd name="T63" fmla="*/ 26931 h 477"/>
                  <a:gd name="T64" fmla="*/ 17317 w 120"/>
                  <a:gd name="T65" fmla="*/ 26478 h 477"/>
                  <a:gd name="T66" fmla="*/ 18667 w 120"/>
                  <a:gd name="T67" fmla="*/ 26026 h 477"/>
                  <a:gd name="T68" fmla="*/ 20916 w 120"/>
                  <a:gd name="T69" fmla="*/ 24894 h 477"/>
                  <a:gd name="T70" fmla="*/ 22715 w 120"/>
                  <a:gd name="T71" fmla="*/ 23084 h 477"/>
                  <a:gd name="T72" fmla="*/ 24514 w 120"/>
                  <a:gd name="T73" fmla="*/ 21047 h 477"/>
                  <a:gd name="T74" fmla="*/ 25864 w 120"/>
                  <a:gd name="T75" fmla="*/ 18784 h 477"/>
                  <a:gd name="T76" fmla="*/ 26088 w 120"/>
                  <a:gd name="T77" fmla="*/ 17426 h 477"/>
                  <a:gd name="T78" fmla="*/ 26538 w 120"/>
                  <a:gd name="T79" fmla="*/ 16294 h 477"/>
                  <a:gd name="T80" fmla="*/ 26538 w 120"/>
                  <a:gd name="T81" fmla="*/ 14936 h 477"/>
                  <a:gd name="T82" fmla="*/ 26988 w 120"/>
                  <a:gd name="T83" fmla="*/ 13579 h 477"/>
                  <a:gd name="T84" fmla="*/ 26538 w 120"/>
                  <a:gd name="T85" fmla="*/ 11994 h 477"/>
                  <a:gd name="T86" fmla="*/ 26538 w 120"/>
                  <a:gd name="T87" fmla="*/ 10637 h 477"/>
                  <a:gd name="T88" fmla="*/ 26088 w 120"/>
                  <a:gd name="T89" fmla="*/ 9505 h 477"/>
                  <a:gd name="T90" fmla="*/ 25864 w 120"/>
                  <a:gd name="T91" fmla="*/ 8147 h 477"/>
                  <a:gd name="T92" fmla="*/ 24514 w 120"/>
                  <a:gd name="T93" fmla="*/ 6110 h 477"/>
                  <a:gd name="T94" fmla="*/ 22715 w 120"/>
                  <a:gd name="T95" fmla="*/ 3847 h 477"/>
                  <a:gd name="T96" fmla="*/ 20916 w 120"/>
                  <a:gd name="T97" fmla="*/ 2263 h 477"/>
                  <a:gd name="T98" fmla="*/ 18667 w 120"/>
                  <a:gd name="T99" fmla="*/ 1132 h 477"/>
                  <a:gd name="T100" fmla="*/ 17317 w 120"/>
                  <a:gd name="T101" fmla="*/ 453 h 477"/>
                  <a:gd name="T102" fmla="*/ 15968 w 120"/>
                  <a:gd name="T103" fmla="*/ 226 h 477"/>
                  <a:gd name="T104" fmla="*/ 14619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3" y="175"/>
                    </a:moveTo>
                    <a:lnTo>
                      <a:pt x="6" y="175"/>
                    </a:lnTo>
                    <a:lnTo>
                      <a:pt x="6" y="477"/>
                    </a:lnTo>
                    <a:lnTo>
                      <a:pt x="113" y="477"/>
                    </a:lnTo>
                    <a:lnTo>
                      <a:pt x="113" y="175"/>
                    </a:lnTo>
                    <a:close/>
                    <a:moveTo>
                      <a:pt x="60" y="0"/>
                    </a:moveTo>
                    <a:lnTo>
                      <a:pt x="53" y="0"/>
                    </a:lnTo>
                    <a:lnTo>
                      <a:pt x="47" y="1"/>
                    </a:lnTo>
                    <a:lnTo>
                      <a:pt x="41" y="2"/>
                    </a:lnTo>
                    <a:lnTo>
                      <a:pt x="37" y="5"/>
                    </a:lnTo>
                    <a:lnTo>
                      <a:pt x="26" y="10"/>
                    </a:lnTo>
                    <a:lnTo>
                      <a:pt x="17" y="17"/>
                    </a:lnTo>
                    <a:lnTo>
                      <a:pt x="10" y="27"/>
                    </a:lnTo>
                    <a:lnTo>
                      <a:pt x="4" y="36"/>
                    </a:lnTo>
                    <a:lnTo>
                      <a:pt x="2" y="42"/>
                    </a:lnTo>
                    <a:lnTo>
                      <a:pt x="1" y="47"/>
                    </a:lnTo>
                    <a:lnTo>
                      <a:pt x="0" y="53"/>
                    </a:lnTo>
                    <a:lnTo>
                      <a:pt x="0" y="60"/>
                    </a:lnTo>
                    <a:lnTo>
                      <a:pt x="0" y="66"/>
                    </a:lnTo>
                    <a:lnTo>
                      <a:pt x="1" y="72"/>
                    </a:lnTo>
                    <a:lnTo>
                      <a:pt x="2" y="77"/>
                    </a:lnTo>
                    <a:lnTo>
                      <a:pt x="4" y="83"/>
                    </a:lnTo>
                    <a:lnTo>
                      <a:pt x="10" y="93"/>
                    </a:lnTo>
                    <a:lnTo>
                      <a:pt x="17" y="102"/>
                    </a:lnTo>
                    <a:lnTo>
                      <a:pt x="26" y="110"/>
                    </a:lnTo>
                    <a:lnTo>
                      <a:pt x="37" y="115"/>
                    </a:lnTo>
                    <a:lnTo>
                      <a:pt x="41" y="117"/>
                    </a:lnTo>
                    <a:lnTo>
                      <a:pt x="47" y="119"/>
                    </a:lnTo>
                    <a:lnTo>
                      <a:pt x="53" y="119"/>
                    </a:lnTo>
                    <a:lnTo>
                      <a:pt x="60" y="120"/>
                    </a:lnTo>
                    <a:lnTo>
                      <a:pt x="65" y="119"/>
                    </a:lnTo>
                    <a:lnTo>
                      <a:pt x="71" y="119"/>
                    </a:lnTo>
                    <a:lnTo>
                      <a:pt x="77" y="117"/>
                    </a:lnTo>
                    <a:lnTo>
                      <a:pt x="83" y="115"/>
                    </a:lnTo>
                    <a:lnTo>
                      <a:pt x="93" y="110"/>
                    </a:lnTo>
                    <a:lnTo>
                      <a:pt x="101" y="102"/>
                    </a:lnTo>
                    <a:lnTo>
                      <a:pt x="109" y="93"/>
                    </a:lnTo>
                    <a:lnTo>
                      <a:pt x="115" y="83"/>
                    </a:lnTo>
                    <a:lnTo>
                      <a:pt x="116" y="77"/>
                    </a:lnTo>
                    <a:lnTo>
                      <a:pt x="118" y="72"/>
                    </a:lnTo>
                    <a:lnTo>
                      <a:pt x="118" y="66"/>
                    </a:lnTo>
                    <a:lnTo>
                      <a:pt x="120" y="60"/>
                    </a:lnTo>
                    <a:lnTo>
                      <a:pt x="118" y="53"/>
                    </a:lnTo>
                    <a:lnTo>
                      <a:pt x="118" y="47"/>
                    </a:lnTo>
                    <a:lnTo>
                      <a:pt x="116" y="42"/>
                    </a:lnTo>
                    <a:lnTo>
                      <a:pt x="115" y="36"/>
                    </a:lnTo>
                    <a:lnTo>
                      <a:pt x="109" y="27"/>
                    </a:lnTo>
                    <a:lnTo>
                      <a:pt x="101" y="17"/>
                    </a:lnTo>
                    <a:lnTo>
                      <a:pt x="93" y="10"/>
                    </a:lnTo>
                    <a:lnTo>
                      <a:pt x="83" y="5"/>
                    </a:lnTo>
                    <a:lnTo>
                      <a:pt x="77" y="2"/>
                    </a:lnTo>
                    <a:lnTo>
                      <a:pt x="71" y="1"/>
                    </a:lnTo>
                    <a:lnTo>
                      <a:pt x="65"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2" name="Freeform 38"/>
              <p:cNvSpPr>
                <a:spLocks noEditPoints="1"/>
              </p:cNvSpPr>
              <p:nvPr/>
            </p:nvSpPr>
            <p:spPr bwMode="auto">
              <a:xfrm>
                <a:off x="4846422" y="6519863"/>
                <a:ext cx="74613" cy="73025"/>
              </a:xfrm>
              <a:custGeom>
                <a:avLst/>
                <a:gdLst>
                  <a:gd name="T0" fmla="*/ 25171 w 332"/>
                  <a:gd name="T1" fmla="*/ 24039 h 322"/>
                  <a:gd name="T2" fmla="*/ 27868 w 332"/>
                  <a:gd name="T3" fmla="*/ 20184 h 322"/>
                  <a:gd name="T4" fmla="*/ 31463 w 332"/>
                  <a:gd name="T5" fmla="*/ 17463 h 322"/>
                  <a:gd name="T6" fmla="*/ 35958 w 332"/>
                  <a:gd name="T7" fmla="*/ 15875 h 322"/>
                  <a:gd name="T8" fmla="*/ 41127 w 332"/>
                  <a:gd name="T9" fmla="*/ 15875 h 322"/>
                  <a:gd name="T10" fmla="*/ 45622 w 332"/>
                  <a:gd name="T11" fmla="*/ 17463 h 322"/>
                  <a:gd name="T12" fmla="*/ 49218 w 332"/>
                  <a:gd name="T13" fmla="*/ 20411 h 322"/>
                  <a:gd name="T14" fmla="*/ 51690 w 332"/>
                  <a:gd name="T15" fmla="*/ 24266 h 322"/>
                  <a:gd name="T16" fmla="*/ 24496 w 332"/>
                  <a:gd name="T17" fmla="*/ 26761 h 322"/>
                  <a:gd name="T18" fmla="*/ 74388 w 332"/>
                  <a:gd name="T19" fmla="*/ 33791 h 322"/>
                  <a:gd name="T20" fmla="*/ 73265 w 332"/>
                  <a:gd name="T21" fmla="*/ 25854 h 322"/>
                  <a:gd name="T22" fmla="*/ 70792 w 332"/>
                  <a:gd name="T23" fmla="*/ 19050 h 322"/>
                  <a:gd name="T24" fmla="*/ 67197 w 332"/>
                  <a:gd name="T25" fmla="*/ 13154 h 322"/>
                  <a:gd name="T26" fmla="*/ 62477 w 332"/>
                  <a:gd name="T27" fmla="*/ 8164 h 322"/>
                  <a:gd name="T28" fmla="*/ 56409 w 332"/>
                  <a:gd name="T29" fmla="*/ 4082 h 322"/>
                  <a:gd name="T30" fmla="*/ 49667 w 332"/>
                  <a:gd name="T31" fmla="*/ 1588 h 322"/>
                  <a:gd name="T32" fmla="*/ 41801 w 332"/>
                  <a:gd name="T33" fmla="*/ 227 h 322"/>
                  <a:gd name="T34" fmla="*/ 33486 w 332"/>
                  <a:gd name="T35" fmla="*/ 227 h 322"/>
                  <a:gd name="T36" fmla="*/ 25845 w 332"/>
                  <a:gd name="T37" fmla="*/ 1588 h 322"/>
                  <a:gd name="T38" fmla="*/ 18878 w 332"/>
                  <a:gd name="T39" fmla="*/ 3855 h 322"/>
                  <a:gd name="T40" fmla="*/ 13035 w 332"/>
                  <a:gd name="T41" fmla="*/ 7484 h 322"/>
                  <a:gd name="T42" fmla="*/ 8091 w 332"/>
                  <a:gd name="T43" fmla="*/ 12246 h 322"/>
                  <a:gd name="T44" fmla="*/ 4270 w 332"/>
                  <a:gd name="T45" fmla="*/ 18143 h 322"/>
                  <a:gd name="T46" fmla="*/ 1573 w 332"/>
                  <a:gd name="T47" fmla="*/ 24720 h 322"/>
                  <a:gd name="T48" fmla="*/ 225 w 332"/>
                  <a:gd name="T49" fmla="*/ 32430 h 322"/>
                  <a:gd name="T50" fmla="*/ 225 w 332"/>
                  <a:gd name="T51" fmla="*/ 41048 h 322"/>
                  <a:gd name="T52" fmla="*/ 1573 w 332"/>
                  <a:gd name="T53" fmla="*/ 48986 h 322"/>
                  <a:gd name="T54" fmla="*/ 4719 w 332"/>
                  <a:gd name="T55" fmla="*/ 55336 h 322"/>
                  <a:gd name="T56" fmla="*/ 8765 w 332"/>
                  <a:gd name="T57" fmla="*/ 61232 h 322"/>
                  <a:gd name="T58" fmla="*/ 13934 w 332"/>
                  <a:gd name="T59" fmla="*/ 65995 h 322"/>
                  <a:gd name="T60" fmla="*/ 20226 w 332"/>
                  <a:gd name="T61" fmla="*/ 69396 h 322"/>
                  <a:gd name="T62" fmla="*/ 27193 w 332"/>
                  <a:gd name="T63" fmla="*/ 71664 h 322"/>
                  <a:gd name="T64" fmla="*/ 35059 w 332"/>
                  <a:gd name="T65" fmla="*/ 73025 h 322"/>
                  <a:gd name="T66" fmla="*/ 42251 w 332"/>
                  <a:gd name="T67" fmla="*/ 73025 h 322"/>
                  <a:gd name="T68" fmla="*/ 47869 w 332"/>
                  <a:gd name="T69" fmla="*/ 72118 h 322"/>
                  <a:gd name="T70" fmla="*/ 53488 w 332"/>
                  <a:gd name="T71" fmla="*/ 70757 h 322"/>
                  <a:gd name="T72" fmla="*/ 58657 w 332"/>
                  <a:gd name="T73" fmla="*/ 68716 h 322"/>
                  <a:gd name="T74" fmla="*/ 63151 w 332"/>
                  <a:gd name="T75" fmla="*/ 65995 h 322"/>
                  <a:gd name="T76" fmla="*/ 67197 w 332"/>
                  <a:gd name="T77" fmla="*/ 62139 h 322"/>
                  <a:gd name="T78" fmla="*/ 70568 w 332"/>
                  <a:gd name="T79" fmla="*/ 57830 h 322"/>
                  <a:gd name="T80" fmla="*/ 72815 w 332"/>
                  <a:gd name="T81" fmla="*/ 52614 h 322"/>
                  <a:gd name="T82" fmla="*/ 50566 w 332"/>
                  <a:gd name="T83" fmla="*/ 49666 h 322"/>
                  <a:gd name="T84" fmla="*/ 48543 w 332"/>
                  <a:gd name="T85" fmla="*/ 52614 h 322"/>
                  <a:gd name="T86" fmla="*/ 45847 w 332"/>
                  <a:gd name="T87" fmla="*/ 54429 h 322"/>
                  <a:gd name="T88" fmla="*/ 42700 w 332"/>
                  <a:gd name="T89" fmla="*/ 55336 h 322"/>
                  <a:gd name="T90" fmla="*/ 39104 w 332"/>
                  <a:gd name="T91" fmla="*/ 56016 h 322"/>
                  <a:gd name="T92" fmla="*/ 35509 w 332"/>
                  <a:gd name="T93" fmla="*/ 55789 h 322"/>
                  <a:gd name="T94" fmla="*/ 32587 w 332"/>
                  <a:gd name="T95" fmla="*/ 54882 h 322"/>
                  <a:gd name="T96" fmla="*/ 30115 w 332"/>
                  <a:gd name="T97" fmla="*/ 53521 h 322"/>
                  <a:gd name="T98" fmla="*/ 27868 w 332"/>
                  <a:gd name="T99" fmla="*/ 51934 h 322"/>
                  <a:gd name="T100" fmla="*/ 26294 w 332"/>
                  <a:gd name="T101" fmla="*/ 49666 h 322"/>
                  <a:gd name="T102" fmla="*/ 24946 w 332"/>
                  <a:gd name="T103" fmla="*/ 46945 h 322"/>
                  <a:gd name="T104" fmla="*/ 24496 w 332"/>
                  <a:gd name="T105" fmla="*/ 44223 h 322"/>
                  <a:gd name="T106" fmla="*/ 24047 w 332"/>
                  <a:gd name="T107" fmla="*/ 40595 h 322"/>
                  <a:gd name="T108" fmla="*/ 74613 w 332"/>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2" h="322">
                    <a:moveTo>
                      <a:pt x="109" y="118"/>
                    </a:moveTo>
                    <a:lnTo>
                      <a:pt x="112" y="106"/>
                    </a:lnTo>
                    <a:lnTo>
                      <a:pt x="117" y="97"/>
                    </a:lnTo>
                    <a:lnTo>
                      <a:pt x="124" y="89"/>
                    </a:lnTo>
                    <a:lnTo>
                      <a:pt x="132" y="82"/>
                    </a:lnTo>
                    <a:lnTo>
                      <a:pt x="140" y="77"/>
                    </a:lnTo>
                    <a:lnTo>
                      <a:pt x="150" y="73"/>
                    </a:lnTo>
                    <a:lnTo>
                      <a:pt x="160" y="70"/>
                    </a:lnTo>
                    <a:lnTo>
                      <a:pt x="172" y="70"/>
                    </a:lnTo>
                    <a:lnTo>
                      <a:pt x="183" y="70"/>
                    </a:lnTo>
                    <a:lnTo>
                      <a:pt x="193" y="74"/>
                    </a:lnTo>
                    <a:lnTo>
                      <a:pt x="203" y="77"/>
                    </a:lnTo>
                    <a:lnTo>
                      <a:pt x="211" y="83"/>
                    </a:lnTo>
                    <a:lnTo>
                      <a:pt x="219" y="90"/>
                    </a:lnTo>
                    <a:lnTo>
                      <a:pt x="225" y="98"/>
                    </a:lnTo>
                    <a:lnTo>
                      <a:pt x="230" y="107"/>
                    </a:lnTo>
                    <a:lnTo>
                      <a:pt x="233" y="118"/>
                    </a:lnTo>
                    <a:lnTo>
                      <a:pt x="109" y="118"/>
                    </a:lnTo>
                    <a:close/>
                    <a:moveTo>
                      <a:pt x="332" y="168"/>
                    </a:moveTo>
                    <a:lnTo>
                      <a:pt x="331" y="149"/>
                    </a:lnTo>
                    <a:lnTo>
                      <a:pt x="330" y="131"/>
                    </a:lnTo>
                    <a:lnTo>
                      <a:pt x="326" y="114"/>
                    </a:lnTo>
                    <a:lnTo>
                      <a:pt x="321" y="98"/>
                    </a:lnTo>
                    <a:lnTo>
                      <a:pt x="315" y="84"/>
                    </a:lnTo>
                    <a:lnTo>
                      <a:pt x="308" y="70"/>
                    </a:lnTo>
                    <a:lnTo>
                      <a:pt x="299" y="58"/>
                    </a:lnTo>
                    <a:lnTo>
                      <a:pt x="288" y="46"/>
                    </a:lnTo>
                    <a:lnTo>
                      <a:pt x="278" y="36"/>
                    </a:lnTo>
                    <a:lnTo>
                      <a:pt x="265" y="26"/>
                    </a:lnTo>
                    <a:lnTo>
                      <a:pt x="251" y="18"/>
                    </a:lnTo>
                    <a:lnTo>
                      <a:pt x="236" y="13"/>
                    </a:lnTo>
                    <a:lnTo>
                      <a:pt x="221" y="7"/>
                    </a:lnTo>
                    <a:lnTo>
                      <a:pt x="204" y="3"/>
                    </a:lnTo>
                    <a:lnTo>
                      <a:pt x="186" y="1"/>
                    </a:lnTo>
                    <a:lnTo>
                      <a:pt x="167" y="0"/>
                    </a:lnTo>
                    <a:lnTo>
                      <a:pt x="149" y="1"/>
                    </a:lnTo>
                    <a:lnTo>
                      <a:pt x="132" y="3"/>
                    </a:lnTo>
                    <a:lnTo>
                      <a:pt x="115" y="7"/>
                    </a:lnTo>
                    <a:lnTo>
                      <a:pt x="99" y="11"/>
                    </a:lnTo>
                    <a:lnTo>
                      <a:pt x="84" y="17"/>
                    </a:lnTo>
                    <a:lnTo>
                      <a:pt x="70" y="25"/>
                    </a:lnTo>
                    <a:lnTo>
                      <a:pt x="58" y="33"/>
                    </a:lnTo>
                    <a:lnTo>
                      <a:pt x="46" y="44"/>
                    </a:lnTo>
                    <a:lnTo>
                      <a:pt x="36" y="54"/>
                    </a:lnTo>
                    <a:lnTo>
                      <a:pt x="27" y="67"/>
                    </a:lnTo>
                    <a:lnTo>
                      <a:pt x="19" y="80"/>
                    </a:lnTo>
                    <a:lnTo>
                      <a:pt x="13" y="95"/>
                    </a:lnTo>
                    <a:lnTo>
                      <a:pt x="7" y="109"/>
                    </a:lnTo>
                    <a:lnTo>
                      <a:pt x="4" y="126"/>
                    </a:lnTo>
                    <a:lnTo>
                      <a:pt x="1" y="143"/>
                    </a:lnTo>
                    <a:lnTo>
                      <a:pt x="0" y="161"/>
                    </a:lnTo>
                    <a:lnTo>
                      <a:pt x="1" y="181"/>
                    </a:lnTo>
                    <a:lnTo>
                      <a:pt x="4" y="198"/>
                    </a:lnTo>
                    <a:lnTo>
                      <a:pt x="7" y="216"/>
                    </a:lnTo>
                    <a:lnTo>
                      <a:pt x="13" y="231"/>
                    </a:lnTo>
                    <a:lnTo>
                      <a:pt x="21" y="244"/>
                    </a:lnTo>
                    <a:lnTo>
                      <a:pt x="29" y="258"/>
                    </a:lnTo>
                    <a:lnTo>
                      <a:pt x="39" y="270"/>
                    </a:lnTo>
                    <a:lnTo>
                      <a:pt x="50" y="281"/>
                    </a:lnTo>
                    <a:lnTo>
                      <a:pt x="62" y="291"/>
                    </a:lnTo>
                    <a:lnTo>
                      <a:pt x="75" y="299"/>
                    </a:lnTo>
                    <a:lnTo>
                      <a:pt x="90" y="306"/>
                    </a:lnTo>
                    <a:lnTo>
                      <a:pt x="105" y="311"/>
                    </a:lnTo>
                    <a:lnTo>
                      <a:pt x="121" y="316"/>
                    </a:lnTo>
                    <a:lnTo>
                      <a:pt x="138" y="319"/>
                    </a:lnTo>
                    <a:lnTo>
                      <a:pt x="156" y="322"/>
                    </a:lnTo>
                    <a:lnTo>
                      <a:pt x="174" y="322"/>
                    </a:lnTo>
                    <a:lnTo>
                      <a:pt x="188" y="322"/>
                    </a:lnTo>
                    <a:lnTo>
                      <a:pt x="201" y="320"/>
                    </a:lnTo>
                    <a:lnTo>
                      <a:pt x="213" y="318"/>
                    </a:lnTo>
                    <a:lnTo>
                      <a:pt x="225" y="316"/>
                    </a:lnTo>
                    <a:lnTo>
                      <a:pt x="238" y="312"/>
                    </a:lnTo>
                    <a:lnTo>
                      <a:pt x="249" y="308"/>
                    </a:lnTo>
                    <a:lnTo>
                      <a:pt x="261" y="303"/>
                    </a:lnTo>
                    <a:lnTo>
                      <a:pt x="271" y="296"/>
                    </a:lnTo>
                    <a:lnTo>
                      <a:pt x="281" y="291"/>
                    </a:lnTo>
                    <a:lnTo>
                      <a:pt x="291" y="282"/>
                    </a:lnTo>
                    <a:lnTo>
                      <a:pt x="299" y="274"/>
                    </a:lnTo>
                    <a:lnTo>
                      <a:pt x="307" y="264"/>
                    </a:lnTo>
                    <a:lnTo>
                      <a:pt x="314" y="255"/>
                    </a:lnTo>
                    <a:lnTo>
                      <a:pt x="319" y="243"/>
                    </a:lnTo>
                    <a:lnTo>
                      <a:pt x="324" y="232"/>
                    </a:lnTo>
                    <a:lnTo>
                      <a:pt x="328" y="219"/>
                    </a:lnTo>
                    <a:lnTo>
                      <a:pt x="225" y="219"/>
                    </a:lnTo>
                    <a:lnTo>
                      <a:pt x="220" y="226"/>
                    </a:lnTo>
                    <a:lnTo>
                      <a:pt x="216" y="232"/>
                    </a:lnTo>
                    <a:lnTo>
                      <a:pt x="210" y="236"/>
                    </a:lnTo>
                    <a:lnTo>
                      <a:pt x="204" y="240"/>
                    </a:lnTo>
                    <a:lnTo>
                      <a:pt x="197" y="243"/>
                    </a:lnTo>
                    <a:lnTo>
                      <a:pt x="190" y="244"/>
                    </a:lnTo>
                    <a:lnTo>
                      <a:pt x="182" y="246"/>
                    </a:lnTo>
                    <a:lnTo>
                      <a:pt x="174" y="247"/>
                    </a:lnTo>
                    <a:lnTo>
                      <a:pt x="166" y="246"/>
                    </a:lnTo>
                    <a:lnTo>
                      <a:pt x="158" y="246"/>
                    </a:lnTo>
                    <a:lnTo>
                      <a:pt x="151" y="243"/>
                    </a:lnTo>
                    <a:lnTo>
                      <a:pt x="145" y="242"/>
                    </a:lnTo>
                    <a:lnTo>
                      <a:pt x="138" y="240"/>
                    </a:lnTo>
                    <a:lnTo>
                      <a:pt x="134" y="236"/>
                    </a:lnTo>
                    <a:lnTo>
                      <a:pt x="128" y="233"/>
                    </a:lnTo>
                    <a:lnTo>
                      <a:pt x="124" y="229"/>
                    </a:lnTo>
                    <a:lnTo>
                      <a:pt x="120" y="225"/>
                    </a:lnTo>
                    <a:lnTo>
                      <a:pt x="117" y="219"/>
                    </a:lnTo>
                    <a:lnTo>
                      <a:pt x="114" y="214"/>
                    </a:lnTo>
                    <a:lnTo>
                      <a:pt x="111" y="207"/>
                    </a:lnTo>
                    <a:lnTo>
                      <a:pt x="110" y="202"/>
                    </a:lnTo>
                    <a:lnTo>
                      <a:pt x="109" y="195"/>
                    </a:lnTo>
                    <a:lnTo>
                      <a:pt x="107" y="187"/>
                    </a:lnTo>
                    <a:lnTo>
                      <a:pt x="107" y="179"/>
                    </a:lnTo>
                    <a:lnTo>
                      <a:pt x="332" y="179"/>
                    </a:lnTo>
                    <a:lnTo>
                      <a:pt x="332"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3" name="Freeform 39"/>
              <p:cNvSpPr>
                <a:spLocks/>
              </p:cNvSpPr>
              <p:nvPr/>
            </p:nvSpPr>
            <p:spPr bwMode="auto">
              <a:xfrm>
                <a:off x="4932147" y="6519863"/>
                <a:ext cx="73025" cy="71438"/>
              </a:xfrm>
              <a:custGeom>
                <a:avLst/>
                <a:gdLst>
                  <a:gd name="T0" fmla="*/ 24571 w 318"/>
                  <a:gd name="T1" fmla="*/ 2290 h 312"/>
                  <a:gd name="T2" fmla="*/ 0 w 318"/>
                  <a:gd name="T3" fmla="*/ 2290 h 312"/>
                  <a:gd name="T4" fmla="*/ 0 w 318"/>
                  <a:gd name="T5" fmla="*/ 71438 h 312"/>
                  <a:gd name="T6" fmla="*/ 24571 w 318"/>
                  <a:gd name="T7" fmla="*/ 71438 h 312"/>
                  <a:gd name="T8" fmla="*/ 24571 w 318"/>
                  <a:gd name="T9" fmla="*/ 35719 h 312"/>
                  <a:gd name="T10" fmla="*/ 24801 w 318"/>
                  <a:gd name="T11" fmla="*/ 32513 h 312"/>
                  <a:gd name="T12" fmla="*/ 25031 w 318"/>
                  <a:gd name="T13" fmla="*/ 29537 h 312"/>
                  <a:gd name="T14" fmla="*/ 26179 w 318"/>
                  <a:gd name="T15" fmla="*/ 27018 h 312"/>
                  <a:gd name="T16" fmla="*/ 27097 w 318"/>
                  <a:gd name="T17" fmla="*/ 24271 h 312"/>
                  <a:gd name="T18" fmla="*/ 28016 w 318"/>
                  <a:gd name="T19" fmla="*/ 23584 h 312"/>
                  <a:gd name="T20" fmla="*/ 28934 w 318"/>
                  <a:gd name="T21" fmla="*/ 22439 h 312"/>
                  <a:gd name="T22" fmla="*/ 30083 w 318"/>
                  <a:gd name="T23" fmla="*/ 21752 h 312"/>
                  <a:gd name="T24" fmla="*/ 31231 w 318"/>
                  <a:gd name="T25" fmla="*/ 20836 h 312"/>
                  <a:gd name="T26" fmla="*/ 32379 w 318"/>
                  <a:gd name="T27" fmla="*/ 20378 h 312"/>
                  <a:gd name="T28" fmla="*/ 33986 w 318"/>
                  <a:gd name="T29" fmla="*/ 20149 h 312"/>
                  <a:gd name="T30" fmla="*/ 35594 w 318"/>
                  <a:gd name="T31" fmla="*/ 19691 h 312"/>
                  <a:gd name="T32" fmla="*/ 37431 w 318"/>
                  <a:gd name="T33" fmla="*/ 19462 h 312"/>
                  <a:gd name="T34" fmla="*/ 39727 w 318"/>
                  <a:gd name="T35" fmla="*/ 19691 h 312"/>
                  <a:gd name="T36" fmla="*/ 41565 w 318"/>
                  <a:gd name="T37" fmla="*/ 20149 h 312"/>
                  <a:gd name="T38" fmla="*/ 42713 w 318"/>
                  <a:gd name="T39" fmla="*/ 20836 h 312"/>
                  <a:gd name="T40" fmla="*/ 44091 w 318"/>
                  <a:gd name="T41" fmla="*/ 21752 h 312"/>
                  <a:gd name="T42" fmla="*/ 45468 w 318"/>
                  <a:gd name="T43" fmla="*/ 22439 h 312"/>
                  <a:gd name="T44" fmla="*/ 46157 w 318"/>
                  <a:gd name="T45" fmla="*/ 23813 h 312"/>
                  <a:gd name="T46" fmla="*/ 47076 w 318"/>
                  <a:gd name="T47" fmla="*/ 24729 h 312"/>
                  <a:gd name="T48" fmla="*/ 47535 w 318"/>
                  <a:gd name="T49" fmla="*/ 26102 h 312"/>
                  <a:gd name="T50" fmla="*/ 47994 w 318"/>
                  <a:gd name="T51" fmla="*/ 29079 h 312"/>
                  <a:gd name="T52" fmla="*/ 48454 w 318"/>
                  <a:gd name="T53" fmla="*/ 32284 h 312"/>
                  <a:gd name="T54" fmla="*/ 48683 w 318"/>
                  <a:gd name="T55" fmla="*/ 35032 h 312"/>
                  <a:gd name="T56" fmla="*/ 48454 w 318"/>
                  <a:gd name="T57" fmla="*/ 37780 h 312"/>
                  <a:gd name="T58" fmla="*/ 48454 w 318"/>
                  <a:gd name="T59" fmla="*/ 71438 h 312"/>
                  <a:gd name="T60" fmla="*/ 73025 w 318"/>
                  <a:gd name="T61" fmla="*/ 71438 h 312"/>
                  <a:gd name="T62" fmla="*/ 73025 w 318"/>
                  <a:gd name="T63" fmla="*/ 28850 h 312"/>
                  <a:gd name="T64" fmla="*/ 73025 w 318"/>
                  <a:gd name="T65" fmla="*/ 25644 h 312"/>
                  <a:gd name="T66" fmla="*/ 72795 w 318"/>
                  <a:gd name="T67" fmla="*/ 22668 h 312"/>
                  <a:gd name="T68" fmla="*/ 72106 w 318"/>
                  <a:gd name="T69" fmla="*/ 19691 h 312"/>
                  <a:gd name="T70" fmla="*/ 71647 w 318"/>
                  <a:gd name="T71" fmla="*/ 17173 h 312"/>
                  <a:gd name="T72" fmla="*/ 70958 w 318"/>
                  <a:gd name="T73" fmla="*/ 14425 h 312"/>
                  <a:gd name="T74" fmla="*/ 69810 w 318"/>
                  <a:gd name="T75" fmla="*/ 12135 h 312"/>
                  <a:gd name="T76" fmla="*/ 68432 w 318"/>
                  <a:gd name="T77" fmla="*/ 10075 h 312"/>
                  <a:gd name="T78" fmla="*/ 66825 w 318"/>
                  <a:gd name="T79" fmla="*/ 8243 h 312"/>
                  <a:gd name="T80" fmla="*/ 65217 w 318"/>
                  <a:gd name="T81" fmla="*/ 6411 h 312"/>
                  <a:gd name="T82" fmla="*/ 63380 w 318"/>
                  <a:gd name="T83" fmla="*/ 4808 h 312"/>
                  <a:gd name="T84" fmla="*/ 61313 w 318"/>
                  <a:gd name="T85" fmla="*/ 3435 h 312"/>
                  <a:gd name="T86" fmla="*/ 59017 w 318"/>
                  <a:gd name="T87" fmla="*/ 2061 h 312"/>
                  <a:gd name="T88" fmla="*/ 56261 w 318"/>
                  <a:gd name="T89" fmla="*/ 1374 h 312"/>
                  <a:gd name="T90" fmla="*/ 53276 w 318"/>
                  <a:gd name="T91" fmla="*/ 458 h 312"/>
                  <a:gd name="T92" fmla="*/ 50520 w 318"/>
                  <a:gd name="T93" fmla="*/ 229 h 312"/>
                  <a:gd name="T94" fmla="*/ 47076 w 318"/>
                  <a:gd name="T95" fmla="*/ 0 h 312"/>
                  <a:gd name="T96" fmla="*/ 43631 w 318"/>
                  <a:gd name="T97" fmla="*/ 229 h 312"/>
                  <a:gd name="T98" fmla="*/ 40187 w 318"/>
                  <a:gd name="T99" fmla="*/ 687 h 312"/>
                  <a:gd name="T100" fmla="*/ 37201 w 318"/>
                  <a:gd name="T101" fmla="*/ 1374 h 312"/>
                  <a:gd name="T102" fmla="*/ 34216 w 318"/>
                  <a:gd name="T103" fmla="*/ 2519 h 312"/>
                  <a:gd name="T104" fmla="*/ 31690 w 318"/>
                  <a:gd name="T105" fmla="*/ 3892 h 312"/>
                  <a:gd name="T106" fmla="*/ 29394 w 318"/>
                  <a:gd name="T107" fmla="*/ 5953 h 312"/>
                  <a:gd name="T108" fmla="*/ 26868 w 318"/>
                  <a:gd name="T109" fmla="*/ 8472 h 312"/>
                  <a:gd name="T110" fmla="*/ 24801 w 318"/>
                  <a:gd name="T111" fmla="*/ 11448 h 312"/>
                  <a:gd name="T112" fmla="*/ 24571 w 318"/>
                  <a:gd name="T113" fmla="*/ 11448 h 312"/>
                  <a:gd name="T114" fmla="*/ 24571 w 318"/>
                  <a:gd name="T115" fmla="*/ 2290 h 3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18" h="312">
                    <a:moveTo>
                      <a:pt x="107" y="10"/>
                    </a:moveTo>
                    <a:lnTo>
                      <a:pt x="0" y="10"/>
                    </a:lnTo>
                    <a:lnTo>
                      <a:pt x="0" y="312"/>
                    </a:lnTo>
                    <a:lnTo>
                      <a:pt x="107" y="312"/>
                    </a:lnTo>
                    <a:lnTo>
                      <a:pt x="107" y="156"/>
                    </a:lnTo>
                    <a:lnTo>
                      <a:pt x="108" y="142"/>
                    </a:lnTo>
                    <a:lnTo>
                      <a:pt x="109" y="129"/>
                    </a:lnTo>
                    <a:lnTo>
                      <a:pt x="114" y="118"/>
                    </a:lnTo>
                    <a:lnTo>
                      <a:pt x="118" y="106"/>
                    </a:lnTo>
                    <a:lnTo>
                      <a:pt x="122" y="103"/>
                    </a:lnTo>
                    <a:lnTo>
                      <a:pt x="126" y="98"/>
                    </a:lnTo>
                    <a:lnTo>
                      <a:pt x="131" y="95"/>
                    </a:lnTo>
                    <a:lnTo>
                      <a:pt x="136" y="91"/>
                    </a:lnTo>
                    <a:lnTo>
                      <a:pt x="141" y="89"/>
                    </a:lnTo>
                    <a:lnTo>
                      <a:pt x="148" y="88"/>
                    </a:lnTo>
                    <a:lnTo>
                      <a:pt x="155" y="86"/>
                    </a:lnTo>
                    <a:lnTo>
                      <a:pt x="163" y="85"/>
                    </a:lnTo>
                    <a:lnTo>
                      <a:pt x="173" y="86"/>
                    </a:lnTo>
                    <a:lnTo>
                      <a:pt x="181" y="88"/>
                    </a:lnTo>
                    <a:lnTo>
                      <a:pt x="186" y="91"/>
                    </a:lnTo>
                    <a:lnTo>
                      <a:pt x="192" y="95"/>
                    </a:lnTo>
                    <a:lnTo>
                      <a:pt x="198" y="98"/>
                    </a:lnTo>
                    <a:lnTo>
                      <a:pt x="201" y="104"/>
                    </a:lnTo>
                    <a:lnTo>
                      <a:pt x="205" y="108"/>
                    </a:lnTo>
                    <a:lnTo>
                      <a:pt x="207" y="114"/>
                    </a:lnTo>
                    <a:lnTo>
                      <a:pt x="209" y="127"/>
                    </a:lnTo>
                    <a:lnTo>
                      <a:pt x="211" y="141"/>
                    </a:lnTo>
                    <a:lnTo>
                      <a:pt x="212" y="153"/>
                    </a:lnTo>
                    <a:lnTo>
                      <a:pt x="211" y="165"/>
                    </a:lnTo>
                    <a:lnTo>
                      <a:pt x="211" y="312"/>
                    </a:lnTo>
                    <a:lnTo>
                      <a:pt x="318" y="312"/>
                    </a:lnTo>
                    <a:lnTo>
                      <a:pt x="318" y="126"/>
                    </a:lnTo>
                    <a:lnTo>
                      <a:pt x="318" y="112"/>
                    </a:lnTo>
                    <a:lnTo>
                      <a:pt x="317" y="99"/>
                    </a:lnTo>
                    <a:lnTo>
                      <a:pt x="314" y="86"/>
                    </a:lnTo>
                    <a:lnTo>
                      <a:pt x="312" y="75"/>
                    </a:lnTo>
                    <a:lnTo>
                      <a:pt x="309" y="63"/>
                    </a:lnTo>
                    <a:lnTo>
                      <a:pt x="304" y="53"/>
                    </a:lnTo>
                    <a:lnTo>
                      <a:pt x="298" y="44"/>
                    </a:lnTo>
                    <a:lnTo>
                      <a:pt x="291" y="36"/>
                    </a:lnTo>
                    <a:lnTo>
                      <a:pt x="284" y="28"/>
                    </a:lnTo>
                    <a:lnTo>
                      <a:pt x="276" y="21"/>
                    </a:lnTo>
                    <a:lnTo>
                      <a:pt x="267" y="15"/>
                    </a:lnTo>
                    <a:lnTo>
                      <a:pt x="257" y="9"/>
                    </a:lnTo>
                    <a:lnTo>
                      <a:pt x="245" y="6"/>
                    </a:lnTo>
                    <a:lnTo>
                      <a:pt x="232" y="2"/>
                    </a:lnTo>
                    <a:lnTo>
                      <a:pt x="220" y="1"/>
                    </a:lnTo>
                    <a:lnTo>
                      <a:pt x="205" y="0"/>
                    </a:lnTo>
                    <a:lnTo>
                      <a:pt x="190" y="1"/>
                    </a:lnTo>
                    <a:lnTo>
                      <a:pt x="175" y="3"/>
                    </a:lnTo>
                    <a:lnTo>
                      <a:pt x="162" y="6"/>
                    </a:lnTo>
                    <a:lnTo>
                      <a:pt x="149" y="11"/>
                    </a:lnTo>
                    <a:lnTo>
                      <a:pt x="138" y="17"/>
                    </a:lnTo>
                    <a:lnTo>
                      <a:pt x="128" y="26"/>
                    </a:lnTo>
                    <a:lnTo>
                      <a:pt x="117" y="37"/>
                    </a:lnTo>
                    <a:lnTo>
                      <a:pt x="108" y="50"/>
                    </a:lnTo>
                    <a:lnTo>
                      <a:pt x="107" y="50"/>
                    </a:lnTo>
                    <a:lnTo>
                      <a:pt x="107"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4" name="Freeform 40"/>
              <p:cNvSpPr>
                <a:spLocks/>
              </p:cNvSpPr>
              <p:nvPr/>
            </p:nvSpPr>
            <p:spPr bwMode="auto">
              <a:xfrm>
                <a:off x="5016284" y="6519863"/>
                <a:ext cx="60325" cy="73025"/>
              </a:xfrm>
              <a:custGeom>
                <a:avLst/>
                <a:gdLst>
                  <a:gd name="T0" fmla="*/ 55755 w 264"/>
                  <a:gd name="T1" fmla="*/ 3402 h 322"/>
                  <a:gd name="T2" fmla="*/ 50271 w 264"/>
                  <a:gd name="T3" fmla="*/ 1814 h 322"/>
                  <a:gd name="T4" fmla="*/ 44330 w 264"/>
                  <a:gd name="T5" fmla="*/ 680 h 322"/>
                  <a:gd name="T6" fmla="*/ 38617 w 264"/>
                  <a:gd name="T7" fmla="*/ 227 h 322"/>
                  <a:gd name="T8" fmla="*/ 33133 w 264"/>
                  <a:gd name="T9" fmla="*/ 227 h 322"/>
                  <a:gd name="T10" fmla="*/ 27192 w 264"/>
                  <a:gd name="T11" fmla="*/ 1134 h 322"/>
                  <a:gd name="T12" fmla="*/ 21936 w 264"/>
                  <a:gd name="T13" fmla="*/ 2268 h 322"/>
                  <a:gd name="T14" fmla="*/ 17138 w 264"/>
                  <a:gd name="T15" fmla="*/ 4536 h 322"/>
                  <a:gd name="T16" fmla="*/ 12796 w 264"/>
                  <a:gd name="T17" fmla="*/ 7484 h 322"/>
                  <a:gd name="T18" fmla="*/ 9369 w 264"/>
                  <a:gd name="T19" fmla="*/ 11339 h 322"/>
                  <a:gd name="T20" fmla="*/ 6855 w 264"/>
                  <a:gd name="T21" fmla="*/ 15875 h 322"/>
                  <a:gd name="T22" fmla="*/ 5713 w 264"/>
                  <a:gd name="T23" fmla="*/ 21545 h 322"/>
                  <a:gd name="T24" fmla="*/ 5484 w 264"/>
                  <a:gd name="T25" fmla="*/ 26761 h 322"/>
                  <a:gd name="T26" fmla="*/ 6170 w 264"/>
                  <a:gd name="T27" fmla="*/ 30389 h 322"/>
                  <a:gd name="T28" fmla="*/ 7541 w 264"/>
                  <a:gd name="T29" fmla="*/ 33564 h 322"/>
                  <a:gd name="T30" fmla="*/ 9140 w 264"/>
                  <a:gd name="T31" fmla="*/ 36059 h 322"/>
                  <a:gd name="T32" fmla="*/ 12568 w 264"/>
                  <a:gd name="T33" fmla="*/ 39007 h 322"/>
                  <a:gd name="T34" fmla="*/ 17823 w 264"/>
                  <a:gd name="T35" fmla="*/ 41502 h 322"/>
                  <a:gd name="T36" fmla="*/ 26278 w 264"/>
                  <a:gd name="T37" fmla="*/ 43770 h 322"/>
                  <a:gd name="T38" fmla="*/ 33362 w 264"/>
                  <a:gd name="T39" fmla="*/ 45811 h 322"/>
                  <a:gd name="T40" fmla="*/ 35190 w 264"/>
                  <a:gd name="T41" fmla="*/ 47625 h 322"/>
                  <a:gd name="T42" fmla="*/ 35875 w 264"/>
                  <a:gd name="T43" fmla="*/ 49213 h 322"/>
                  <a:gd name="T44" fmla="*/ 35647 w 264"/>
                  <a:gd name="T45" fmla="*/ 51254 h 322"/>
                  <a:gd name="T46" fmla="*/ 34276 w 264"/>
                  <a:gd name="T47" fmla="*/ 53295 h 322"/>
                  <a:gd name="T48" fmla="*/ 32219 w 264"/>
                  <a:gd name="T49" fmla="*/ 54655 h 322"/>
                  <a:gd name="T50" fmla="*/ 29705 w 264"/>
                  <a:gd name="T51" fmla="*/ 55109 h 322"/>
                  <a:gd name="T52" fmla="*/ 25821 w 264"/>
                  <a:gd name="T53" fmla="*/ 54882 h 322"/>
                  <a:gd name="T54" fmla="*/ 21022 w 264"/>
                  <a:gd name="T55" fmla="*/ 53748 h 322"/>
                  <a:gd name="T56" fmla="*/ 15538 w 264"/>
                  <a:gd name="T57" fmla="*/ 51934 h 322"/>
                  <a:gd name="T58" fmla="*/ 10968 w 264"/>
                  <a:gd name="T59" fmla="*/ 49439 h 322"/>
                  <a:gd name="T60" fmla="*/ 0 w 264"/>
                  <a:gd name="T61" fmla="*/ 65088 h 322"/>
                  <a:gd name="T62" fmla="*/ 6627 w 264"/>
                  <a:gd name="T63" fmla="*/ 68489 h 322"/>
                  <a:gd name="T64" fmla="*/ 13482 w 264"/>
                  <a:gd name="T65" fmla="*/ 71211 h 322"/>
                  <a:gd name="T66" fmla="*/ 20565 w 264"/>
                  <a:gd name="T67" fmla="*/ 72345 h 322"/>
                  <a:gd name="T68" fmla="*/ 28106 w 264"/>
                  <a:gd name="T69" fmla="*/ 73025 h 322"/>
                  <a:gd name="T70" fmla="*/ 33819 w 264"/>
                  <a:gd name="T71" fmla="*/ 72571 h 322"/>
                  <a:gd name="T72" fmla="*/ 39988 w 264"/>
                  <a:gd name="T73" fmla="*/ 71664 h 322"/>
                  <a:gd name="T74" fmla="*/ 45244 w 264"/>
                  <a:gd name="T75" fmla="*/ 69850 h 322"/>
                  <a:gd name="T76" fmla="*/ 50271 w 264"/>
                  <a:gd name="T77" fmla="*/ 67129 h 322"/>
                  <a:gd name="T78" fmla="*/ 54384 w 264"/>
                  <a:gd name="T79" fmla="*/ 63500 h 322"/>
                  <a:gd name="T80" fmla="*/ 57583 w 264"/>
                  <a:gd name="T81" fmla="*/ 59191 h 322"/>
                  <a:gd name="T82" fmla="*/ 59639 w 264"/>
                  <a:gd name="T83" fmla="*/ 53748 h 322"/>
                  <a:gd name="T84" fmla="*/ 60325 w 264"/>
                  <a:gd name="T85" fmla="*/ 47625 h 322"/>
                  <a:gd name="T86" fmla="*/ 60096 w 264"/>
                  <a:gd name="T87" fmla="*/ 43089 h 322"/>
                  <a:gd name="T88" fmla="*/ 58954 w 264"/>
                  <a:gd name="T89" fmla="*/ 39461 h 322"/>
                  <a:gd name="T90" fmla="*/ 56897 w 264"/>
                  <a:gd name="T91" fmla="*/ 36059 h 322"/>
                  <a:gd name="T92" fmla="*/ 54612 w 264"/>
                  <a:gd name="T93" fmla="*/ 33564 h 322"/>
                  <a:gd name="T94" fmla="*/ 51642 w 264"/>
                  <a:gd name="T95" fmla="*/ 31296 h 322"/>
                  <a:gd name="T96" fmla="*/ 48214 w 264"/>
                  <a:gd name="T97" fmla="*/ 29482 h 322"/>
                  <a:gd name="T98" fmla="*/ 40445 w 264"/>
                  <a:gd name="T99" fmla="*/ 27214 h 322"/>
                  <a:gd name="T100" fmla="*/ 33590 w 264"/>
                  <a:gd name="T101" fmla="*/ 25854 h 322"/>
                  <a:gd name="T102" fmla="*/ 30620 w 264"/>
                  <a:gd name="T103" fmla="*/ 24039 h 322"/>
                  <a:gd name="T104" fmla="*/ 29934 w 264"/>
                  <a:gd name="T105" fmla="*/ 22905 h 322"/>
                  <a:gd name="T106" fmla="*/ 29248 w 264"/>
                  <a:gd name="T107" fmla="*/ 21545 h 322"/>
                  <a:gd name="T108" fmla="*/ 30163 w 264"/>
                  <a:gd name="T109" fmla="*/ 19050 h 322"/>
                  <a:gd name="T110" fmla="*/ 32219 w 264"/>
                  <a:gd name="T111" fmla="*/ 17689 h 322"/>
                  <a:gd name="T112" fmla="*/ 37018 w 264"/>
                  <a:gd name="T113" fmla="*/ 16782 h 322"/>
                  <a:gd name="T114" fmla="*/ 43873 w 264"/>
                  <a:gd name="T115" fmla="*/ 17463 h 322"/>
                  <a:gd name="T116" fmla="*/ 50271 w 264"/>
                  <a:gd name="T117" fmla="*/ 19957 h 3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4" h="322">
                    <a:moveTo>
                      <a:pt x="255" y="20"/>
                    </a:moveTo>
                    <a:lnTo>
                      <a:pt x="244" y="15"/>
                    </a:lnTo>
                    <a:lnTo>
                      <a:pt x="232" y="10"/>
                    </a:lnTo>
                    <a:lnTo>
                      <a:pt x="220" y="8"/>
                    </a:lnTo>
                    <a:lnTo>
                      <a:pt x="207" y="5"/>
                    </a:lnTo>
                    <a:lnTo>
                      <a:pt x="194" y="3"/>
                    </a:lnTo>
                    <a:lnTo>
                      <a:pt x="181" y="1"/>
                    </a:lnTo>
                    <a:lnTo>
                      <a:pt x="169" y="1"/>
                    </a:lnTo>
                    <a:lnTo>
                      <a:pt x="156" y="0"/>
                    </a:lnTo>
                    <a:lnTo>
                      <a:pt x="145" y="1"/>
                    </a:lnTo>
                    <a:lnTo>
                      <a:pt x="132" y="2"/>
                    </a:lnTo>
                    <a:lnTo>
                      <a:pt x="119" y="5"/>
                    </a:lnTo>
                    <a:lnTo>
                      <a:pt x="108" y="7"/>
                    </a:lnTo>
                    <a:lnTo>
                      <a:pt x="96" y="10"/>
                    </a:lnTo>
                    <a:lnTo>
                      <a:pt x="86" y="15"/>
                    </a:lnTo>
                    <a:lnTo>
                      <a:pt x="75" y="20"/>
                    </a:lnTo>
                    <a:lnTo>
                      <a:pt x="65" y="26"/>
                    </a:lnTo>
                    <a:lnTo>
                      <a:pt x="56" y="33"/>
                    </a:lnTo>
                    <a:lnTo>
                      <a:pt x="48" y="41"/>
                    </a:lnTo>
                    <a:lnTo>
                      <a:pt x="41" y="50"/>
                    </a:lnTo>
                    <a:lnTo>
                      <a:pt x="35" y="60"/>
                    </a:lnTo>
                    <a:lnTo>
                      <a:pt x="30" y="70"/>
                    </a:lnTo>
                    <a:lnTo>
                      <a:pt x="27" y="82"/>
                    </a:lnTo>
                    <a:lnTo>
                      <a:pt x="25" y="95"/>
                    </a:lnTo>
                    <a:lnTo>
                      <a:pt x="24" y="107"/>
                    </a:lnTo>
                    <a:lnTo>
                      <a:pt x="24" y="118"/>
                    </a:lnTo>
                    <a:lnTo>
                      <a:pt x="25" y="126"/>
                    </a:lnTo>
                    <a:lnTo>
                      <a:pt x="27" y="134"/>
                    </a:lnTo>
                    <a:lnTo>
                      <a:pt x="29" y="142"/>
                    </a:lnTo>
                    <a:lnTo>
                      <a:pt x="33" y="148"/>
                    </a:lnTo>
                    <a:lnTo>
                      <a:pt x="36" y="154"/>
                    </a:lnTo>
                    <a:lnTo>
                      <a:pt x="40" y="159"/>
                    </a:lnTo>
                    <a:lnTo>
                      <a:pt x="44" y="164"/>
                    </a:lnTo>
                    <a:lnTo>
                      <a:pt x="55" y="172"/>
                    </a:lnTo>
                    <a:lnTo>
                      <a:pt x="66" y="179"/>
                    </a:lnTo>
                    <a:lnTo>
                      <a:pt x="78" y="183"/>
                    </a:lnTo>
                    <a:lnTo>
                      <a:pt x="90" y="187"/>
                    </a:lnTo>
                    <a:lnTo>
                      <a:pt x="115" y="193"/>
                    </a:lnTo>
                    <a:lnTo>
                      <a:pt x="137" y="198"/>
                    </a:lnTo>
                    <a:lnTo>
                      <a:pt x="146" y="202"/>
                    </a:lnTo>
                    <a:lnTo>
                      <a:pt x="152" y="206"/>
                    </a:lnTo>
                    <a:lnTo>
                      <a:pt x="154" y="210"/>
                    </a:lnTo>
                    <a:lnTo>
                      <a:pt x="156" y="212"/>
                    </a:lnTo>
                    <a:lnTo>
                      <a:pt x="157" y="217"/>
                    </a:lnTo>
                    <a:lnTo>
                      <a:pt x="157" y="220"/>
                    </a:lnTo>
                    <a:lnTo>
                      <a:pt x="156" y="226"/>
                    </a:lnTo>
                    <a:lnTo>
                      <a:pt x="154" y="231"/>
                    </a:lnTo>
                    <a:lnTo>
                      <a:pt x="150" y="235"/>
                    </a:lnTo>
                    <a:lnTo>
                      <a:pt x="146" y="237"/>
                    </a:lnTo>
                    <a:lnTo>
                      <a:pt x="141" y="241"/>
                    </a:lnTo>
                    <a:lnTo>
                      <a:pt x="135" y="242"/>
                    </a:lnTo>
                    <a:lnTo>
                      <a:pt x="130" y="243"/>
                    </a:lnTo>
                    <a:lnTo>
                      <a:pt x="124" y="243"/>
                    </a:lnTo>
                    <a:lnTo>
                      <a:pt x="113" y="242"/>
                    </a:lnTo>
                    <a:lnTo>
                      <a:pt x="103" y="241"/>
                    </a:lnTo>
                    <a:lnTo>
                      <a:pt x="92" y="237"/>
                    </a:lnTo>
                    <a:lnTo>
                      <a:pt x="80" y="234"/>
                    </a:lnTo>
                    <a:lnTo>
                      <a:pt x="68" y="229"/>
                    </a:lnTo>
                    <a:lnTo>
                      <a:pt x="58" y="224"/>
                    </a:lnTo>
                    <a:lnTo>
                      <a:pt x="48" y="218"/>
                    </a:lnTo>
                    <a:lnTo>
                      <a:pt x="40" y="213"/>
                    </a:lnTo>
                    <a:lnTo>
                      <a:pt x="0" y="287"/>
                    </a:lnTo>
                    <a:lnTo>
                      <a:pt x="14" y="295"/>
                    </a:lnTo>
                    <a:lnTo>
                      <a:pt x="29" y="302"/>
                    </a:lnTo>
                    <a:lnTo>
                      <a:pt x="44" y="308"/>
                    </a:lnTo>
                    <a:lnTo>
                      <a:pt x="59" y="314"/>
                    </a:lnTo>
                    <a:lnTo>
                      <a:pt x="74" y="317"/>
                    </a:lnTo>
                    <a:lnTo>
                      <a:pt x="90" y="319"/>
                    </a:lnTo>
                    <a:lnTo>
                      <a:pt x="107" y="322"/>
                    </a:lnTo>
                    <a:lnTo>
                      <a:pt x="123" y="322"/>
                    </a:lnTo>
                    <a:lnTo>
                      <a:pt x="135" y="322"/>
                    </a:lnTo>
                    <a:lnTo>
                      <a:pt x="148" y="320"/>
                    </a:lnTo>
                    <a:lnTo>
                      <a:pt x="162" y="318"/>
                    </a:lnTo>
                    <a:lnTo>
                      <a:pt x="175" y="316"/>
                    </a:lnTo>
                    <a:lnTo>
                      <a:pt x="186" y="312"/>
                    </a:lnTo>
                    <a:lnTo>
                      <a:pt x="198" y="308"/>
                    </a:lnTo>
                    <a:lnTo>
                      <a:pt x="209" y="302"/>
                    </a:lnTo>
                    <a:lnTo>
                      <a:pt x="220" y="296"/>
                    </a:lnTo>
                    <a:lnTo>
                      <a:pt x="229" y="288"/>
                    </a:lnTo>
                    <a:lnTo>
                      <a:pt x="238" y="280"/>
                    </a:lnTo>
                    <a:lnTo>
                      <a:pt x="246" y="271"/>
                    </a:lnTo>
                    <a:lnTo>
                      <a:pt x="252" y="261"/>
                    </a:lnTo>
                    <a:lnTo>
                      <a:pt x="258" y="250"/>
                    </a:lnTo>
                    <a:lnTo>
                      <a:pt x="261" y="237"/>
                    </a:lnTo>
                    <a:lnTo>
                      <a:pt x="263" y="224"/>
                    </a:lnTo>
                    <a:lnTo>
                      <a:pt x="264" y="210"/>
                    </a:lnTo>
                    <a:lnTo>
                      <a:pt x="264" y="199"/>
                    </a:lnTo>
                    <a:lnTo>
                      <a:pt x="263" y="190"/>
                    </a:lnTo>
                    <a:lnTo>
                      <a:pt x="261" y="182"/>
                    </a:lnTo>
                    <a:lnTo>
                      <a:pt x="258" y="174"/>
                    </a:lnTo>
                    <a:lnTo>
                      <a:pt x="254" y="166"/>
                    </a:lnTo>
                    <a:lnTo>
                      <a:pt x="249" y="159"/>
                    </a:lnTo>
                    <a:lnTo>
                      <a:pt x="245" y="153"/>
                    </a:lnTo>
                    <a:lnTo>
                      <a:pt x="239" y="148"/>
                    </a:lnTo>
                    <a:lnTo>
                      <a:pt x="233" y="143"/>
                    </a:lnTo>
                    <a:lnTo>
                      <a:pt x="226" y="138"/>
                    </a:lnTo>
                    <a:lnTo>
                      <a:pt x="220" y="135"/>
                    </a:lnTo>
                    <a:lnTo>
                      <a:pt x="211" y="130"/>
                    </a:lnTo>
                    <a:lnTo>
                      <a:pt x="195" y="124"/>
                    </a:lnTo>
                    <a:lnTo>
                      <a:pt x="177" y="120"/>
                    </a:lnTo>
                    <a:lnTo>
                      <a:pt x="163" y="118"/>
                    </a:lnTo>
                    <a:lnTo>
                      <a:pt x="147" y="114"/>
                    </a:lnTo>
                    <a:lnTo>
                      <a:pt x="140" y="111"/>
                    </a:lnTo>
                    <a:lnTo>
                      <a:pt x="134" y="106"/>
                    </a:lnTo>
                    <a:lnTo>
                      <a:pt x="132" y="104"/>
                    </a:lnTo>
                    <a:lnTo>
                      <a:pt x="131" y="101"/>
                    </a:lnTo>
                    <a:lnTo>
                      <a:pt x="130" y="98"/>
                    </a:lnTo>
                    <a:lnTo>
                      <a:pt x="128" y="95"/>
                    </a:lnTo>
                    <a:lnTo>
                      <a:pt x="130" y="89"/>
                    </a:lnTo>
                    <a:lnTo>
                      <a:pt x="132" y="84"/>
                    </a:lnTo>
                    <a:lnTo>
                      <a:pt x="137" y="81"/>
                    </a:lnTo>
                    <a:lnTo>
                      <a:pt x="141" y="78"/>
                    </a:lnTo>
                    <a:lnTo>
                      <a:pt x="152" y="75"/>
                    </a:lnTo>
                    <a:lnTo>
                      <a:pt x="162" y="74"/>
                    </a:lnTo>
                    <a:lnTo>
                      <a:pt x="177" y="75"/>
                    </a:lnTo>
                    <a:lnTo>
                      <a:pt x="192" y="77"/>
                    </a:lnTo>
                    <a:lnTo>
                      <a:pt x="207" y="82"/>
                    </a:lnTo>
                    <a:lnTo>
                      <a:pt x="220" y="88"/>
                    </a:lnTo>
                    <a:lnTo>
                      <a:pt x="255"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5" name="Freeform 41"/>
              <p:cNvSpPr>
                <a:spLocks/>
              </p:cNvSpPr>
              <p:nvPr/>
            </p:nvSpPr>
            <p:spPr bwMode="auto">
              <a:xfrm>
                <a:off x="5082959" y="6502400"/>
                <a:ext cx="46038" cy="88900"/>
              </a:xfrm>
              <a:custGeom>
                <a:avLst/>
                <a:gdLst>
                  <a:gd name="T0" fmla="*/ 32363 w 202"/>
                  <a:gd name="T1" fmla="*/ 40595 h 392"/>
                  <a:gd name="T2" fmla="*/ 46038 w 202"/>
                  <a:gd name="T3" fmla="*/ 40595 h 392"/>
                  <a:gd name="T4" fmla="*/ 46038 w 202"/>
                  <a:gd name="T5" fmla="*/ 20411 h 392"/>
                  <a:gd name="T6" fmla="*/ 32363 w 202"/>
                  <a:gd name="T7" fmla="*/ 20411 h 392"/>
                  <a:gd name="T8" fmla="*/ 32363 w 202"/>
                  <a:gd name="T9" fmla="*/ 0 h 392"/>
                  <a:gd name="T10" fmla="*/ 7749 w 202"/>
                  <a:gd name="T11" fmla="*/ 0 h 392"/>
                  <a:gd name="T12" fmla="*/ 7749 w 202"/>
                  <a:gd name="T13" fmla="*/ 20411 h 392"/>
                  <a:gd name="T14" fmla="*/ 0 w 202"/>
                  <a:gd name="T15" fmla="*/ 20411 h 392"/>
                  <a:gd name="T16" fmla="*/ 0 w 202"/>
                  <a:gd name="T17" fmla="*/ 40595 h 392"/>
                  <a:gd name="T18" fmla="*/ 7749 w 202"/>
                  <a:gd name="T19" fmla="*/ 40595 h 392"/>
                  <a:gd name="T20" fmla="*/ 7749 w 202"/>
                  <a:gd name="T21" fmla="*/ 88900 h 392"/>
                  <a:gd name="T22" fmla="*/ 32363 w 202"/>
                  <a:gd name="T23" fmla="*/ 88900 h 392"/>
                  <a:gd name="T24" fmla="*/ 32363 w 202"/>
                  <a:gd name="T25" fmla="*/ 40595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392">
                    <a:moveTo>
                      <a:pt x="142" y="179"/>
                    </a:moveTo>
                    <a:lnTo>
                      <a:pt x="202" y="179"/>
                    </a:lnTo>
                    <a:lnTo>
                      <a:pt x="202" y="90"/>
                    </a:lnTo>
                    <a:lnTo>
                      <a:pt x="142" y="90"/>
                    </a:lnTo>
                    <a:lnTo>
                      <a:pt x="142" y="0"/>
                    </a:lnTo>
                    <a:lnTo>
                      <a:pt x="34" y="0"/>
                    </a:lnTo>
                    <a:lnTo>
                      <a:pt x="34" y="90"/>
                    </a:lnTo>
                    <a:lnTo>
                      <a:pt x="0" y="90"/>
                    </a:lnTo>
                    <a:lnTo>
                      <a:pt x="0" y="179"/>
                    </a:lnTo>
                    <a:lnTo>
                      <a:pt x="34" y="179"/>
                    </a:lnTo>
                    <a:lnTo>
                      <a:pt x="34" y="392"/>
                    </a:lnTo>
                    <a:lnTo>
                      <a:pt x="142" y="392"/>
                    </a:lnTo>
                    <a:lnTo>
                      <a:pt x="142"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6" name="Freeform 42"/>
              <p:cNvSpPr>
                <a:spLocks/>
              </p:cNvSpPr>
              <p:nvPr/>
            </p:nvSpPr>
            <p:spPr bwMode="auto">
              <a:xfrm>
                <a:off x="5132172" y="6519863"/>
                <a:ext cx="60325" cy="73025"/>
              </a:xfrm>
              <a:custGeom>
                <a:avLst/>
                <a:gdLst>
                  <a:gd name="T0" fmla="*/ 55755 w 264"/>
                  <a:gd name="T1" fmla="*/ 3402 h 322"/>
                  <a:gd name="T2" fmla="*/ 50271 w 264"/>
                  <a:gd name="T3" fmla="*/ 1814 h 322"/>
                  <a:gd name="T4" fmla="*/ 44558 w 264"/>
                  <a:gd name="T5" fmla="*/ 680 h 322"/>
                  <a:gd name="T6" fmla="*/ 38617 w 264"/>
                  <a:gd name="T7" fmla="*/ 227 h 322"/>
                  <a:gd name="T8" fmla="*/ 33133 w 264"/>
                  <a:gd name="T9" fmla="*/ 227 h 322"/>
                  <a:gd name="T10" fmla="*/ 27420 w 264"/>
                  <a:gd name="T11" fmla="*/ 1134 h 322"/>
                  <a:gd name="T12" fmla="*/ 21936 w 264"/>
                  <a:gd name="T13" fmla="*/ 2268 h 322"/>
                  <a:gd name="T14" fmla="*/ 17138 w 264"/>
                  <a:gd name="T15" fmla="*/ 4536 h 322"/>
                  <a:gd name="T16" fmla="*/ 13025 w 264"/>
                  <a:gd name="T17" fmla="*/ 7484 h 322"/>
                  <a:gd name="T18" fmla="*/ 9369 w 264"/>
                  <a:gd name="T19" fmla="*/ 11339 h 322"/>
                  <a:gd name="T20" fmla="*/ 6855 w 264"/>
                  <a:gd name="T21" fmla="*/ 15875 h 322"/>
                  <a:gd name="T22" fmla="*/ 5713 w 264"/>
                  <a:gd name="T23" fmla="*/ 21545 h 322"/>
                  <a:gd name="T24" fmla="*/ 5484 w 264"/>
                  <a:gd name="T25" fmla="*/ 26761 h 322"/>
                  <a:gd name="T26" fmla="*/ 6170 w 264"/>
                  <a:gd name="T27" fmla="*/ 30389 h 322"/>
                  <a:gd name="T28" fmla="*/ 7541 w 264"/>
                  <a:gd name="T29" fmla="*/ 33564 h 322"/>
                  <a:gd name="T30" fmla="*/ 9140 w 264"/>
                  <a:gd name="T31" fmla="*/ 36059 h 322"/>
                  <a:gd name="T32" fmla="*/ 12568 w 264"/>
                  <a:gd name="T33" fmla="*/ 39007 h 322"/>
                  <a:gd name="T34" fmla="*/ 17823 w 264"/>
                  <a:gd name="T35" fmla="*/ 41502 h 322"/>
                  <a:gd name="T36" fmla="*/ 26506 w 264"/>
                  <a:gd name="T37" fmla="*/ 43770 h 322"/>
                  <a:gd name="T38" fmla="*/ 33362 w 264"/>
                  <a:gd name="T39" fmla="*/ 45811 h 322"/>
                  <a:gd name="T40" fmla="*/ 35418 w 264"/>
                  <a:gd name="T41" fmla="*/ 47625 h 322"/>
                  <a:gd name="T42" fmla="*/ 35875 w 264"/>
                  <a:gd name="T43" fmla="*/ 49213 h 322"/>
                  <a:gd name="T44" fmla="*/ 35875 w 264"/>
                  <a:gd name="T45" fmla="*/ 51254 h 322"/>
                  <a:gd name="T46" fmla="*/ 34276 w 264"/>
                  <a:gd name="T47" fmla="*/ 53295 h 322"/>
                  <a:gd name="T48" fmla="*/ 32219 w 264"/>
                  <a:gd name="T49" fmla="*/ 54655 h 322"/>
                  <a:gd name="T50" fmla="*/ 29705 w 264"/>
                  <a:gd name="T51" fmla="*/ 55109 h 322"/>
                  <a:gd name="T52" fmla="*/ 25821 w 264"/>
                  <a:gd name="T53" fmla="*/ 54882 h 322"/>
                  <a:gd name="T54" fmla="*/ 21022 w 264"/>
                  <a:gd name="T55" fmla="*/ 53748 h 322"/>
                  <a:gd name="T56" fmla="*/ 15538 w 264"/>
                  <a:gd name="T57" fmla="*/ 51934 h 322"/>
                  <a:gd name="T58" fmla="*/ 11197 w 264"/>
                  <a:gd name="T59" fmla="*/ 49439 h 322"/>
                  <a:gd name="T60" fmla="*/ 0 w 264"/>
                  <a:gd name="T61" fmla="*/ 65088 h 322"/>
                  <a:gd name="T62" fmla="*/ 6627 w 264"/>
                  <a:gd name="T63" fmla="*/ 68489 h 322"/>
                  <a:gd name="T64" fmla="*/ 13482 w 264"/>
                  <a:gd name="T65" fmla="*/ 71211 h 322"/>
                  <a:gd name="T66" fmla="*/ 20565 w 264"/>
                  <a:gd name="T67" fmla="*/ 72345 h 322"/>
                  <a:gd name="T68" fmla="*/ 28106 w 264"/>
                  <a:gd name="T69" fmla="*/ 73025 h 322"/>
                  <a:gd name="T70" fmla="*/ 34047 w 264"/>
                  <a:gd name="T71" fmla="*/ 72571 h 322"/>
                  <a:gd name="T72" fmla="*/ 39988 w 264"/>
                  <a:gd name="T73" fmla="*/ 71664 h 322"/>
                  <a:gd name="T74" fmla="*/ 45472 w 264"/>
                  <a:gd name="T75" fmla="*/ 69850 h 322"/>
                  <a:gd name="T76" fmla="*/ 50271 w 264"/>
                  <a:gd name="T77" fmla="*/ 67129 h 322"/>
                  <a:gd name="T78" fmla="*/ 54384 w 264"/>
                  <a:gd name="T79" fmla="*/ 63500 h 322"/>
                  <a:gd name="T80" fmla="*/ 57583 w 264"/>
                  <a:gd name="T81" fmla="*/ 59191 h 322"/>
                  <a:gd name="T82" fmla="*/ 59639 w 264"/>
                  <a:gd name="T83" fmla="*/ 53748 h 322"/>
                  <a:gd name="T84" fmla="*/ 60325 w 264"/>
                  <a:gd name="T85" fmla="*/ 47625 h 322"/>
                  <a:gd name="T86" fmla="*/ 60096 w 264"/>
                  <a:gd name="T87" fmla="*/ 43089 h 322"/>
                  <a:gd name="T88" fmla="*/ 58954 w 264"/>
                  <a:gd name="T89" fmla="*/ 39461 h 322"/>
                  <a:gd name="T90" fmla="*/ 57354 w 264"/>
                  <a:gd name="T91" fmla="*/ 36059 h 322"/>
                  <a:gd name="T92" fmla="*/ 54612 w 264"/>
                  <a:gd name="T93" fmla="*/ 33564 h 322"/>
                  <a:gd name="T94" fmla="*/ 51642 w 264"/>
                  <a:gd name="T95" fmla="*/ 31296 h 322"/>
                  <a:gd name="T96" fmla="*/ 48214 w 264"/>
                  <a:gd name="T97" fmla="*/ 29482 h 322"/>
                  <a:gd name="T98" fmla="*/ 40445 w 264"/>
                  <a:gd name="T99" fmla="*/ 27214 h 322"/>
                  <a:gd name="T100" fmla="*/ 33819 w 264"/>
                  <a:gd name="T101" fmla="*/ 25854 h 322"/>
                  <a:gd name="T102" fmla="*/ 30620 w 264"/>
                  <a:gd name="T103" fmla="*/ 24039 h 322"/>
                  <a:gd name="T104" fmla="*/ 29934 w 264"/>
                  <a:gd name="T105" fmla="*/ 22905 h 322"/>
                  <a:gd name="T106" fmla="*/ 29248 w 264"/>
                  <a:gd name="T107" fmla="*/ 21545 h 322"/>
                  <a:gd name="T108" fmla="*/ 30163 w 264"/>
                  <a:gd name="T109" fmla="*/ 19050 h 322"/>
                  <a:gd name="T110" fmla="*/ 32219 w 264"/>
                  <a:gd name="T111" fmla="*/ 17689 h 322"/>
                  <a:gd name="T112" fmla="*/ 37018 w 264"/>
                  <a:gd name="T113" fmla="*/ 16782 h 322"/>
                  <a:gd name="T114" fmla="*/ 43873 w 264"/>
                  <a:gd name="T115" fmla="*/ 17463 h 322"/>
                  <a:gd name="T116" fmla="*/ 50271 w 264"/>
                  <a:gd name="T117" fmla="*/ 19957 h 3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4" h="322">
                    <a:moveTo>
                      <a:pt x="256" y="20"/>
                    </a:moveTo>
                    <a:lnTo>
                      <a:pt x="244" y="15"/>
                    </a:lnTo>
                    <a:lnTo>
                      <a:pt x="232" y="10"/>
                    </a:lnTo>
                    <a:lnTo>
                      <a:pt x="220" y="8"/>
                    </a:lnTo>
                    <a:lnTo>
                      <a:pt x="207" y="5"/>
                    </a:lnTo>
                    <a:lnTo>
                      <a:pt x="195" y="3"/>
                    </a:lnTo>
                    <a:lnTo>
                      <a:pt x="183" y="1"/>
                    </a:lnTo>
                    <a:lnTo>
                      <a:pt x="169" y="1"/>
                    </a:lnTo>
                    <a:lnTo>
                      <a:pt x="156" y="0"/>
                    </a:lnTo>
                    <a:lnTo>
                      <a:pt x="145" y="1"/>
                    </a:lnTo>
                    <a:lnTo>
                      <a:pt x="132" y="2"/>
                    </a:lnTo>
                    <a:lnTo>
                      <a:pt x="120" y="5"/>
                    </a:lnTo>
                    <a:lnTo>
                      <a:pt x="108" y="7"/>
                    </a:lnTo>
                    <a:lnTo>
                      <a:pt x="96" y="10"/>
                    </a:lnTo>
                    <a:lnTo>
                      <a:pt x="86" y="15"/>
                    </a:lnTo>
                    <a:lnTo>
                      <a:pt x="75" y="20"/>
                    </a:lnTo>
                    <a:lnTo>
                      <a:pt x="65" y="26"/>
                    </a:lnTo>
                    <a:lnTo>
                      <a:pt x="57" y="33"/>
                    </a:lnTo>
                    <a:lnTo>
                      <a:pt x="49" y="41"/>
                    </a:lnTo>
                    <a:lnTo>
                      <a:pt x="41" y="50"/>
                    </a:lnTo>
                    <a:lnTo>
                      <a:pt x="35" y="60"/>
                    </a:lnTo>
                    <a:lnTo>
                      <a:pt x="30" y="70"/>
                    </a:lnTo>
                    <a:lnTo>
                      <a:pt x="27" y="82"/>
                    </a:lnTo>
                    <a:lnTo>
                      <a:pt x="25" y="95"/>
                    </a:lnTo>
                    <a:lnTo>
                      <a:pt x="24" y="107"/>
                    </a:lnTo>
                    <a:lnTo>
                      <a:pt x="24" y="118"/>
                    </a:lnTo>
                    <a:lnTo>
                      <a:pt x="25" y="126"/>
                    </a:lnTo>
                    <a:lnTo>
                      <a:pt x="27" y="134"/>
                    </a:lnTo>
                    <a:lnTo>
                      <a:pt x="29" y="142"/>
                    </a:lnTo>
                    <a:lnTo>
                      <a:pt x="33" y="148"/>
                    </a:lnTo>
                    <a:lnTo>
                      <a:pt x="36" y="154"/>
                    </a:lnTo>
                    <a:lnTo>
                      <a:pt x="40" y="159"/>
                    </a:lnTo>
                    <a:lnTo>
                      <a:pt x="44" y="164"/>
                    </a:lnTo>
                    <a:lnTo>
                      <a:pt x="55" y="172"/>
                    </a:lnTo>
                    <a:lnTo>
                      <a:pt x="66" y="179"/>
                    </a:lnTo>
                    <a:lnTo>
                      <a:pt x="78" y="183"/>
                    </a:lnTo>
                    <a:lnTo>
                      <a:pt x="90" y="187"/>
                    </a:lnTo>
                    <a:lnTo>
                      <a:pt x="116" y="193"/>
                    </a:lnTo>
                    <a:lnTo>
                      <a:pt x="137" y="198"/>
                    </a:lnTo>
                    <a:lnTo>
                      <a:pt x="146" y="202"/>
                    </a:lnTo>
                    <a:lnTo>
                      <a:pt x="152" y="206"/>
                    </a:lnTo>
                    <a:lnTo>
                      <a:pt x="155" y="210"/>
                    </a:lnTo>
                    <a:lnTo>
                      <a:pt x="156" y="212"/>
                    </a:lnTo>
                    <a:lnTo>
                      <a:pt x="157" y="217"/>
                    </a:lnTo>
                    <a:lnTo>
                      <a:pt x="157" y="220"/>
                    </a:lnTo>
                    <a:lnTo>
                      <a:pt x="157" y="226"/>
                    </a:lnTo>
                    <a:lnTo>
                      <a:pt x="155" y="231"/>
                    </a:lnTo>
                    <a:lnTo>
                      <a:pt x="150" y="235"/>
                    </a:lnTo>
                    <a:lnTo>
                      <a:pt x="146" y="237"/>
                    </a:lnTo>
                    <a:lnTo>
                      <a:pt x="141" y="241"/>
                    </a:lnTo>
                    <a:lnTo>
                      <a:pt x="135" y="242"/>
                    </a:lnTo>
                    <a:lnTo>
                      <a:pt x="130" y="243"/>
                    </a:lnTo>
                    <a:lnTo>
                      <a:pt x="124" y="243"/>
                    </a:lnTo>
                    <a:lnTo>
                      <a:pt x="113" y="242"/>
                    </a:lnTo>
                    <a:lnTo>
                      <a:pt x="103" y="241"/>
                    </a:lnTo>
                    <a:lnTo>
                      <a:pt x="92" y="237"/>
                    </a:lnTo>
                    <a:lnTo>
                      <a:pt x="80" y="234"/>
                    </a:lnTo>
                    <a:lnTo>
                      <a:pt x="68" y="229"/>
                    </a:lnTo>
                    <a:lnTo>
                      <a:pt x="58" y="224"/>
                    </a:lnTo>
                    <a:lnTo>
                      <a:pt x="49" y="218"/>
                    </a:lnTo>
                    <a:lnTo>
                      <a:pt x="40" y="213"/>
                    </a:lnTo>
                    <a:lnTo>
                      <a:pt x="0" y="287"/>
                    </a:lnTo>
                    <a:lnTo>
                      <a:pt x="14" y="295"/>
                    </a:lnTo>
                    <a:lnTo>
                      <a:pt x="29" y="302"/>
                    </a:lnTo>
                    <a:lnTo>
                      <a:pt x="44" y="308"/>
                    </a:lnTo>
                    <a:lnTo>
                      <a:pt x="59" y="314"/>
                    </a:lnTo>
                    <a:lnTo>
                      <a:pt x="74" y="317"/>
                    </a:lnTo>
                    <a:lnTo>
                      <a:pt x="90" y="319"/>
                    </a:lnTo>
                    <a:lnTo>
                      <a:pt x="107" y="322"/>
                    </a:lnTo>
                    <a:lnTo>
                      <a:pt x="123" y="322"/>
                    </a:lnTo>
                    <a:lnTo>
                      <a:pt x="135" y="322"/>
                    </a:lnTo>
                    <a:lnTo>
                      <a:pt x="149" y="320"/>
                    </a:lnTo>
                    <a:lnTo>
                      <a:pt x="162" y="318"/>
                    </a:lnTo>
                    <a:lnTo>
                      <a:pt x="175" y="316"/>
                    </a:lnTo>
                    <a:lnTo>
                      <a:pt x="186" y="312"/>
                    </a:lnTo>
                    <a:lnTo>
                      <a:pt x="199" y="308"/>
                    </a:lnTo>
                    <a:lnTo>
                      <a:pt x="209" y="302"/>
                    </a:lnTo>
                    <a:lnTo>
                      <a:pt x="220" y="296"/>
                    </a:lnTo>
                    <a:lnTo>
                      <a:pt x="230" y="288"/>
                    </a:lnTo>
                    <a:lnTo>
                      <a:pt x="238" y="280"/>
                    </a:lnTo>
                    <a:lnTo>
                      <a:pt x="246" y="271"/>
                    </a:lnTo>
                    <a:lnTo>
                      <a:pt x="252" y="261"/>
                    </a:lnTo>
                    <a:lnTo>
                      <a:pt x="258" y="250"/>
                    </a:lnTo>
                    <a:lnTo>
                      <a:pt x="261" y="237"/>
                    </a:lnTo>
                    <a:lnTo>
                      <a:pt x="264" y="224"/>
                    </a:lnTo>
                    <a:lnTo>
                      <a:pt x="264" y="210"/>
                    </a:lnTo>
                    <a:lnTo>
                      <a:pt x="264" y="199"/>
                    </a:lnTo>
                    <a:lnTo>
                      <a:pt x="263" y="190"/>
                    </a:lnTo>
                    <a:lnTo>
                      <a:pt x="261" y="182"/>
                    </a:lnTo>
                    <a:lnTo>
                      <a:pt x="258" y="174"/>
                    </a:lnTo>
                    <a:lnTo>
                      <a:pt x="254" y="166"/>
                    </a:lnTo>
                    <a:lnTo>
                      <a:pt x="251" y="159"/>
                    </a:lnTo>
                    <a:lnTo>
                      <a:pt x="245" y="153"/>
                    </a:lnTo>
                    <a:lnTo>
                      <a:pt x="239" y="148"/>
                    </a:lnTo>
                    <a:lnTo>
                      <a:pt x="233" y="143"/>
                    </a:lnTo>
                    <a:lnTo>
                      <a:pt x="226" y="138"/>
                    </a:lnTo>
                    <a:lnTo>
                      <a:pt x="220" y="135"/>
                    </a:lnTo>
                    <a:lnTo>
                      <a:pt x="211" y="130"/>
                    </a:lnTo>
                    <a:lnTo>
                      <a:pt x="195" y="124"/>
                    </a:lnTo>
                    <a:lnTo>
                      <a:pt x="177" y="120"/>
                    </a:lnTo>
                    <a:lnTo>
                      <a:pt x="163" y="118"/>
                    </a:lnTo>
                    <a:lnTo>
                      <a:pt x="148" y="114"/>
                    </a:lnTo>
                    <a:lnTo>
                      <a:pt x="140" y="111"/>
                    </a:lnTo>
                    <a:lnTo>
                      <a:pt x="134" y="106"/>
                    </a:lnTo>
                    <a:lnTo>
                      <a:pt x="132" y="104"/>
                    </a:lnTo>
                    <a:lnTo>
                      <a:pt x="131" y="101"/>
                    </a:lnTo>
                    <a:lnTo>
                      <a:pt x="130" y="98"/>
                    </a:lnTo>
                    <a:lnTo>
                      <a:pt x="128" y="95"/>
                    </a:lnTo>
                    <a:lnTo>
                      <a:pt x="130" y="89"/>
                    </a:lnTo>
                    <a:lnTo>
                      <a:pt x="132" y="84"/>
                    </a:lnTo>
                    <a:lnTo>
                      <a:pt x="137" y="81"/>
                    </a:lnTo>
                    <a:lnTo>
                      <a:pt x="141" y="78"/>
                    </a:lnTo>
                    <a:lnTo>
                      <a:pt x="152" y="75"/>
                    </a:lnTo>
                    <a:lnTo>
                      <a:pt x="162" y="74"/>
                    </a:lnTo>
                    <a:lnTo>
                      <a:pt x="177" y="75"/>
                    </a:lnTo>
                    <a:lnTo>
                      <a:pt x="192" y="77"/>
                    </a:lnTo>
                    <a:lnTo>
                      <a:pt x="207" y="82"/>
                    </a:lnTo>
                    <a:lnTo>
                      <a:pt x="220" y="88"/>
                    </a:lnTo>
                    <a:lnTo>
                      <a:pt x="256"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7" name="Freeform 43"/>
              <p:cNvSpPr>
                <a:spLocks/>
              </p:cNvSpPr>
              <p:nvPr/>
            </p:nvSpPr>
            <p:spPr bwMode="auto">
              <a:xfrm>
                <a:off x="5200434" y="6502400"/>
                <a:ext cx="46038" cy="88900"/>
              </a:xfrm>
              <a:custGeom>
                <a:avLst/>
                <a:gdLst>
                  <a:gd name="T0" fmla="*/ 32363 w 202"/>
                  <a:gd name="T1" fmla="*/ 40595 h 392"/>
                  <a:gd name="T2" fmla="*/ 46038 w 202"/>
                  <a:gd name="T3" fmla="*/ 40595 h 392"/>
                  <a:gd name="T4" fmla="*/ 46038 w 202"/>
                  <a:gd name="T5" fmla="*/ 20411 h 392"/>
                  <a:gd name="T6" fmla="*/ 32363 w 202"/>
                  <a:gd name="T7" fmla="*/ 20411 h 392"/>
                  <a:gd name="T8" fmla="*/ 32363 w 202"/>
                  <a:gd name="T9" fmla="*/ 0 h 392"/>
                  <a:gd name="T10" fmla="*/ 7749 w 202"/>
                  <a:gd name="T11" fmla="*/ 0 h 392"/>
                  <a:gd name="T12" fmla="*/ 7749 w 202"/>
                  <a:gd name="T13" fmla="*/ 20411 h 392"/>
                  <a:gd name="T14" fmla="*/ 0 w 202"/>
                  <a:gd name="T15" fmla="*/ 20411 h 392"/>
                  <a:gd name="T16" fmla="*/ 0 w 202"/>
                  <a:gd name="T17" fmla="*/ 40595 h 392"/>
                  <a:gd name="T18" fmla="*/ 7749 w 202"/>
                  <a:gd name="T19" fmla="*/ 40595 h 392"/>
                  <a:gd name="T20" fmla="*/ 7749 w 202"/>
                  <a:gd name="T21" fmla="*/ 88900 h 392"/>
                  <a:gd name="T22" fmla="*/ 32363 w 202"/>
                  <a:gd name="T23" fmla="*/ 88900 h 392"/>
                  <a:gd name="T24" fmla="*/ 32363 w 202"/>
                  <a:gd name="T25" fmla="*/ 40595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392">
                    <a:moveTo>
                      <a:pt x="142" y="179"/>
                    </a:moveTo>
                    <a:lnTo>
                      <a:pt x="202" y="179"/>
                    </a:lnTo>
                    <a:lnTo>
                      <a:pt x="202" y="90"/>
                    </a:lnTo>
                    <a:lnTo>
                      <a:pt x="142" y="90"/>
                    </a:lnTo>
                    <a:lnTo>
                      <a:pt x="142" y="0"/>
                    </a:lnTo>
                    <a:lnTo>
                      <a:pt x="34" y="0"/>
                    </a:lnTo>
                    <a:lnTo>
                      <a:pt x="34" y="90"/>
                    </a:lnTo>
                    <a:lnTo>
                      <a:pt x="0" y="90"/>
                    </a:lnTo>
                    <a:lnTo>
                      <a:pt x="0" y="179"/>
                    </a:lnTo>
                    <a:lnTo>
                      <a:pt x="34" y="179"/>
                    </a:lnTo>
                    <a:lnTo>
                      <a:pt x="34" y="392"/>
                    </a:lnTo>
                    <a:lnTo>
                      <a:pt x="142" y="392"/>
                    </a:lnTo>
                    <a:lnTo>
                      <a:pt x="142"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8" name="Freeform 44"/>
              <p:cNvSpPr>
                <a:spLocks noEditPoints="1"/>
              </p:cNvSpPr>
              <p:nvPr/>
            </p:nvSpPr>
            <p:spPr bwMode="auto">
              <a:xfrm>
                <a:off x="5248059" y="6519863"/>
                <a:ext cx="76200" cy="73025"/>
              </a:xfrm>
              <a:custGeom>
                <a:avLst/>
                <a:gdLst>
                  <a:gd name="T0" fmla="*/ 25858 w 333"/>
                  <a:gd name="T1" fmla="*/ 24039 h 322"/>
                  <a:gd name="T2" fmla="*/ 28604 w 333"/>
                  <a:gd name="T3" fmla="*/ 20184 h 322"/>
                  <a:gd name="T4" fmla="*/ 32265 w 333"/>
                  <a:gd name="T5" fmla="*/ 17463 h 322"/>
                  <a:gd name="T6" fmla="*/ 37070 w 333"/>
                  <a:gd name="T7" fmla="*/ 15875 h 322"/>
                  <a:gd name="T8" fmla="*/ 41876 w 333"/>
                  <a:gd name="T9" fmla="*/ 15875 h 322"/>
                  <a:gd name="T10" fmla="*/ 46452 w 333"/>
                  <a:gd name="T11" fmla="*/ 17463 h 322"/>
                  <a:gd name="T12" fmla="*/ 50114 w 333"/>
                  <a:gd name="T13" fmla="*/ 20411 h 322"/>
                  <a:gd name="T14" fmla="*/ 52859 w 333"/>
                  <a:gd name="T15" fmla="*/ 24266 h 322"/>
                  <a:gd name="T16" fmla="*/ 25171 w 333"/>
                  <a:gd name="T17" fmla="*/ 26761 h 322"/>
                  <a:gd name="T18" fmla="*/ 75971 w 333"/>
                  <a:gd name="T19" fmla="*/ 33791 h 322"/>
                  <a:gd name="T20" fmla="*/ 74598 w 333"/>
                  <a:gd name="T21" fmla="*/ 25854 h 322"/>
                  <a:gd name="T22" fmla="*/ 72310 w 333"/>
                  <a:gd name="T23" fmla="*/ 19050 h 322"/>
                  <a:gd name="T24" fmla="*/ 68649 w 333"/>
                  <a:gd name="T25" fmla="*/ 13154 h 322"/>
                  <a:gd name="T26" fmla="*/ 63614 w 333"/>
                  <a:gd name="T27" fmla="*/ 8164 h 322"/>
                  <a:gd name="T28" fmla="*/ 57894 w 333"/>
                  <a:gd name="T29" fmla="*/ 4082 h 322"/>
                  <a:gd name="T30" fmla="*/ 50800 w 333"/>
                  <a:gd name="T31" fmla="*/ 1588 h 322"/>
                  <a:gd name="T32" fmla="*/ 42791 w 333"/>
                  <a:gd name="T33" fmla="*/ 227 h 322"/>
                  <a:gd name="T34" fmla="*/ 34324 w 333"/>
                  <a:gd name="T35" fmla="*/ 227 h 322"/>
                  <a:gd name="T36" fmla="*/ 26315 w 333"/>
                  <a:gd name="T37" fmla="*/ 1588 h 322"/>
                  <a:gd name="T38" fmla="*/ 19450 w 333"/>
                  <a:gd name="T39" fmla="*/ 3855 h 322"/>
                  <a:gd name="T40" fmla="*/ 13501 w 333"/>
                  <a:gd name="T41" fmla="*/ 7484 h 322"/>
                  <a:gd name="T42" fmla="*/ 8467 w 333"/>
                  <a:gd name="T43" fmla="*/ 12246 h 322"/>
                  <a:gd name="T44" fmla="*/ 4577 w 333"/>
                  <a:gd name="T45" fmla="*/ 18143 h 322"/>
                  <a:gd name="T46" fmla="*/ 1602 w 333"/>
                  <a:gd name="T47" fmla="*/ 24720 h 322"/>
                  <a:gd name="T48" fmla="*/ 229 w 333"/>
                  <a:gd name="T49" fmla="*/ 32430 h 322"/>
                  <a:gd name="T50" fmla="*/ 229 w 333"/>
                  <a:gd name="T51" fmla="*/ 41048 h 322"/>
                  <a:gd name="T52" fmla="*/ 1831 w 333"/>
                  <a:gd name="T53" fmla="*/ 48986 h 322"/>
                  <a:gd name="T54" fmla="*/ 4805 w 333"/>
                  <a:gd name="T55" fmla="*/ 55336 h 322"/>
                  <a:gd name="T56" fmla="*/ 8924 w 333"/>
                  <a:gd name="T57" fmla="*/ 61232 h 322"/>
                  <a:gd name="T58" fmla="*/ 14187 w 333"/>
                  <a:gd name="T59" fmla="*/ 65995 h 322"/>
                  <a:gd name="T60" fmla="*/ 20595 w 333"/>
                  <a:gd name="T61" fmla="*/ 69396 h 322"/>
                  <a:gd name="T62" fmla="*/ 27917 w 333"/>
                  <a:gd name="T63" fmla="*/ 71664 h 322"/>
                  <a:gd name="T64" fmla="*/ 35926 w 333"/>
                  <a:gd name="T65" fmla="*/ 73025 h 322"/>
                  <a:gd name="T66" fmla="*/ 43020 w 333"/>
                  <a:gd name="T67" fmla="*/ 73025 h 322"/>
                  <a:gd name="T68" fmla="*/ 48741 w 333"/>
                  <a:gd name="T69" fmla="*/ 72118 h 322"/>
                  <a:gd name="T70" fmla="*/ 54461 w 333"/>
                  <a:gd name="T71" fmla="*/ 70757 h 322"/>
                  <a:gd name="T72" fmla="*/ 59724 w 333"/>
                  <a:gd name="T73" fmla="*/ 68716 h 322"/>
                  <a:gd name="T74" fmla="*/ 64301 w 333"/>
                  <a:gd name="T75" fmla="*/ 65995 h 322"/>
                  <a:gd name="T76" fmla="*/ 68649 w 333"/>
                  <a:gd name="T77" fmla="*/ 62139 h 322"/>
                  <a:gd name="T78" fmla="*/ 71852 w 333"/>
                  <a:gd name="T79" fmla="*/ 57830 h 322"/>
                  <a:gd name="T80" fmla="*/ 74369 w 333"/>
                  <a:gd name="T81" fmla="*/ 52614 h 322"/>
                  <a:gd name="T82" fmla="*/ 51715 w 333"/>
                  <a:gd name="T83" fmla="*/ 49666 h 322"/>
                  <a:gd name="T84" fmla="*/ 49427 w 333"/>
                  <a:gd name="T85" fmla="*/ 52614 h 322"/>
                  <a:gd name="T86" fmla="*/ 46681 w 333"/>
                  <a:gd name="T87" fmla="*/ 54429 h 322"/>
                  <a:gd name="T88" fmla="*/ 43477 w 333"/>
                  <a:gd name="T89" fmla="*/ 55336 h 322"/>
                  <a:gd name="T90" fmla="*/ 39816 w 333"/>
                  <a:gd name="T91" fmla="*/ 56016 h 322"/>
                  <a:gd name="T92" fmla="*/ 36384 w 333"/>
                  <a:gd name="T93" fmla="*/ 55789 h 322"/>
                  <a:gd name="T94" fmla="*/ 33180 w 333"/>
                  <a:gd name="T95" fmla="*/ 54882 h 322"/>
                  <a:gd name="T96" fmla="*/ 30663 w 333"/>
                  <a:gd name="T97" fmla="*/ 53521 h 322"/>
                  <a:gd name="T98" fmla="*/ 28604 w 333"/>
                  <a:gd name="T99" fmla="*/ 51934 h 322"/>
                  <a:gd name="T100" fmla="*/ 27002 w 333"/>
                  <a:gd name="T101" fmla="*/ 49666 h 322"/>
                  <a:gd name="T102" fmla="*/ 25629 w 333"/>
                  <a:gd name="T103" fmla="*/ 46945 h 322"/>
                  <a:gd name="T104" fmla="*/ 24942 w 333"/>
                  <a:gd name="T105" fmla="*/ 44223 h 322"/>
                  <a:gd name="T106" fmla="*/ 24485 w 333"/>
                  <a:gd name="T107" fmla="*/ 40595 h 322"/>
                  <a:gd name="T108" fmla="*/ 76200 w 333"/>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3" h="322">
                    <a:moveTo>
                      <a:pt x="110" y="118"/>
                    </a:moveTo>
                    <a:lnTo>
                      <a:pt x="113" y="106"/>
                    </a:lnTo>
                    <a:lnTo>
                      <a:pt x="118" y="97"/>
                    </a:lnTo>
                    <a:lnTo>
                      <a:pt x="125" y="89"/>
                    </a:lnTo>
                    <a:lnTo>
                      <a:pt x="132" y="82"/>
                    </a:lnTo>
                    <a:lnTo>
                      <a:pt x="141" y="77"/>
                    </a:lnTo>
                    <a:lnTo>
                      <a:pt x="151" y="73"/>
                    </a:lnTo>
                    <a:lnTo>
                      <a:pt x="162" y="70"/>
                    </a:lnTo>
                    <a:lnTo>
                      <a:pt x="173" y="70"/>
                    </a:lnTo>
                    <a:lnTo>
                      <a:pt x="183" y="70"/>
                    </a:lnTo>
                    <a:lnTo>
                      <a:pt x="194" y="74"/>
                    </a:lnTo>
                    <a:lnTo>
                      <a:pt x="203" y="77"/>
                    </a:lnTo>
                    <a:lnTo>
                      <a:pt x="212" y="83"/>
                    </a:lnTo>
                    <a:lnTo>
                      <a:pt x="219" y="90"/>
                    </a:lnTo>
                    <a:lnTo>
                      <a:pt x="226" y="98"/>
                    </a:lnTo>
                    <a:lnTo>
                      <a:pt x="231" y="107"/>
                    </a:lnTo>
                    <a:lnTo>
                      <a:pt x="233" y="118"/>
                    </a:lnTo>
                    <a:lnTo>
                      <a:pt x="110" y="118"/>
                    </a:lnTo>
                    <a:close/>
                    <a:moveTo>
                      <a:pt x="333" y="168"/>
                    </a:moveTo>
                    <a:lnTo>
                      <a:pt x="332" y="149"/>
                    </a:lnTo>
                    <a:lnTo>
                      <a:pt x="330" y="131"/>
                    </a:lnTo>
                    <a:lnTo>
                      <a:pt x="326" y="114"/>
                    </a:lnTo>
                    <a:lnTo>
                      <a:pt x="322" y="98"/>
                    </a:lnTo>
                    <a:lnTo>
                      <a:pt x="316" y="84"/>
                    </a:lnTo>
                    <a:lnTo>
                      <a:pt x="308" y="70"/>
                    </a:lnTo>
                    <a:lnTo>
                      <a:pt x="300" y="58"/>
                    </a:lnTo>
                    <a:lnTo>
                      <a:pt x="290" y="46"/>
                    </a:lnTo>
                    <a:lnTo>
                      <a:pt x="278" y="36"/>
                    </a:lnTo>
                    <a:lnTo>
                      <a:pt x="265" y="26"/>
                    </a:lnTo>
                    <a:lnTo>
                      <a:pt x="253" y="18"/>
                    </a:lnTo>
                    <a:lnTo>
                      <a:pt x="238" y="13"/>
                    </a:lnTo>
                    <a:lnTo>
                      <a:pt x="222" y="7"/>
                    </a:lnTo>
                    <a:lnTo>
                      <a:pt x="204" y="3"/>
                    </a:lnTo>
                    <a:lnTo>
                      <a:pt x="187" y="1"/>
                    </a:lnTo>
                    <a:lnTo>
                      <a:pt x="167" y="0"/>
                    </a:lnTo>
                    <a:lnTo>
                      <a:pt x="150" y="1"/>
                    </a:lnTo>
                    <a:lnTo>
                      <a:pt x="133" y="3"/>
                    </a:lnTo>
                    <a:lnTo>
                      <a:pt x="115" y="7"/>
                    </a:lnTo>
                    <a:lnTo>
                      <a:pt x="100" y="11"/>
                    </a:lnTo>
                    <a:lnTo>
                      <a:pt x="85" y="17"/>
                    </a:lnTo>
                    <a:lnTo>
                      <a:pt x="72" y="25"/>
                    </a:lnTo>
                    <a:lnTo>
                      <a:pt x="59" y="33"/>
                    </a:lnTo>
                    <a:lnTo>
                      <a:pt x="47" y="44"/>
                    </a:lnTo>
                    <a:lnTo>
                      <a:pt x="37" y="54"/>
                    </a:lnTo>
                    <a:lnTo>
                      <a:pt x="28" y="67"/>
                    </a:lnTo>
                    <a:lnTo>
                      <a:pt x="20" y="80"/>
                    </a:lnTo>
                    <a:lnTo>
                      <a:pt x="13" y="95"/>
                    </a:lnTo>
                    <a:lnTo>
                      <a:pt x="7" y="109"/>
                    </a:lnTo>
                    <a:lnTo>
                      <a:pt x="4" y="126"/>
                    </a:lnTo>
                    <a:lnTo>
                      <a:pt x="1" y="143"/>
                    </a:lnTo>
                    <a:lnTo>
                      <a:pt x="0" y="161"/>
                    </a:lnTo>
                    <a:lnTo>
                      <a:pt x="1" y="181"/>
                    </a:lnTo>
                    <a:lnTo>
                      <a:pt x="4" y="198"/>
                    </a:lnTo>
                    <a:lnTo>
                      <a:pt x="8" y="216"/>
                    </a:lnTo>
                    <a:lnTo>
                      <a:pt x="14" y="231"/>
                    </a:lnTo>
                    <a:lnTo>
                      <a:pt x="21" y="244"/>
                    </a:lnTo>
                    <a:lnTo>
                      <a:pt x="29" y="258"/>
                    </a:lnTo>
                    <a:lnTo>
                      <a:pt x="39" y="270"/>
                    </a:lnTo>
                    <a:lnTo>
                      <a:pt x="51" y="281"/>
                    </a:lnTo>
                    <a:lnTo>
                      <a:pt x="62" y="291"/>
                    </a:lnTo>
                    <a:lnTo>
                      <a:pt x="76" y="299"/>
                    </a:lnTo>
                    <a:lnTo>
                      <a:pt x="90" y="306"/>
                    </a:lnTo>
                    <a:lnTo>
                      <a:pt x="106" y="311"/>
                    </a:lnTo>
                    <a:lnTo>
                      <a:pt x="122" y="316"/>
                    </a:lnTo>
                    <a:lnTo>
                      <a:pt x="139" y="319"/>
                    </a:lnTo>
                    <a:lnTo>
                      <a:pt x="157" y="322"/>
                    </a:lnTo>
                    <a:lnTo>
                      <a:pt x="175" y="322"/>
                    </a:lnTo>
                    <a:lnTo>
                      <a:pt x="188" y="322"/>
                    </a:lnTo>
                    <a:lnTo>
                      <a:pt x="201" y="320"/>
                    </a:lnTo>
                    <a:lnTo>
                      <a:pt x="213" y="318"/>
                    </a:lnTo>
                    <a:lnTo>
                      <a:pt x="226" y="316"/>
                    </a:lnTo>
                    <a:lnTo>
                      <a:pt x="238" y="312"/>
                    </a:lnTo>
                    <a:lnTo>
                      <a:pt x="250" y="308"/>
                    </a:lnTo>
                    <a:lnTo>
                      <a:pt x="261" y="303"/>
                    </a:lnTo>
                    <a:lnTo>
                      <a:pt x="271" y="296"/>
                    </a:lnTo>
                    <a:lnTo>
                      <a:pt x="281" y="291"/>
                    </a:lnTo>
                    <a:lnTo>
                      <a:pt x="291" y="282"/>
                    </a:lnTo>
                    <a:lnTo>
                      <a:pt x="300" y="274"/>
                    </a:lnTo>
                    <a:lnTo>
                      <a:pt x="308" y="264"/>
                    </a:lnTo>
                    <a:lnTo>
                      <a:pt x="314" y="255"/>
                    </a:lnTo>
                    <a:lnTo>
                      <a:pt x="321" y="243"/>
                    </a:lnTo>
                    <a:lnTo>
                      <a:pt x="325" y="232"/>
                    </a:lnTo>
                    <a:lnTo>
                      <a:pt x="329" y="219"/>
                    </a:lnTo>
                    <a:lnTo>
                      <a:pt x="226" y="219"/>
                    </a:lnTo>
                    <a:lnTo>
                      <a:pt x="222" y="226"/>
                    </a:lnTo>
                    <a:lnTo>
                      <a:pt x="216" y="232"/>
                    </a:lnTo>
                    <a:lnTo>
                      <a:pt x="210" y="236"/>
                    </a:lnTo>
                    <a:lnTo>
                      <a:pt x="204" y="240"/>
                    </a:lnTo>
                    <a:lnTo>
                      <a:pt x="197" y="243"/>
                    </a:lnTo>
                    <a:lnTo>
                      <a:pt x="190" y="244"/>
                    </a:lnTo>
                    <a:lnTo>
                      <a:pt x="183" y="246"/>
                    </a:lnTo>
                    <a:lnTo>
                      <a:pt x="174" y="247"/>
                    </a:lnTo>
                    <a:lnTo>
                      <a:pt x="166" y="246"/>
                    </a:lnTo>
                    <a:lnTo>
                      <a:pt x="159" y="246"/>
                    </a:lnTo>
                    <a:lnTo>
                      <a:pt x="152" y="243"/>
                    </a:lnTo>
                    <a:lnTo>
                      <a:pt x="145" y="242"/>
                    </a:lnTo>
                    <a:lnTo>
                      <a:pt x="140" y="240"/>
                    </a:lnTo>
                    <a:lnTo>
                      <a:pt x="134" y="236"/>
                    </a:lnTo>
                    <a:lnTo>
                      <a:pt x="129" y="233"/>
                    </a:lnTo>
                    <a:lnTo>
                      <a:pt x="125" y="229"/>
                    </a:lnTo>
                    <a:lnTo>
                      <a:pt x="120" y="225"/>
                    </a:lnTo>
                    <a:lnTo>
                      <a:pt x="118" y="219"/>
                    </a:lnTo>
                    <a:lnTo>
                      <a:pt x="114" y="214"/>
                    </a:lnTo>
                    <a:lnTo>
                      <a:pt x="112" y="207"/>
                    </a:lnTo>
                    <a:lnTo>
                      <a:pt x="110" y="202"/>
                    </a:lnTo>
                    <a:lnTo>
                      <a:pt x="109" y="195"/>
                    </a:lnTo>
                    <a:lnTo>
                      <a:pt x="107" y="187"/>
                    </a:lnTo>
                    <a:lnTo>
                      <a:pt x="107" y="179"/>
                    </a:lnTo>
                    <a:lnTo>
                      <a:pt x="333" y="179"/>
                    </a:lnTo>
                    <a:lnTo>
                      <a:pt x="333"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9" name="Rectangle 45"/>
              <p:cNvSpPr>
                <a:spLocks noChangeArrowheads="1"/>
              </p:cNvSpPr>
              <p:nvPr/>
            </p:nvSpPr>
            <p:spPr bwMode="auto">
              <a:xfrm>
                <a:off x="5335372"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0" name="Rectangle 46"/>
              <p:cNvSpPr>
                <a:spLocks noChangeArrowheads="1"/>
              </p:cNvSpPr>
              <p:nvPr/>
            </p:nvSpPr>
            <p:spPr bwMode="auto">
              <a:xfrm>
                <a:off x="5375059"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1" name="Freeform 47"/>
              <p:cNvSpPr>
                <a:spLocks noEditPoints="1"/>
              </p:cNvSpPr>
              <p:nvPr/>
            </p:nvSpPr>
            <p:spPr bwMode="auto">
              <a:xfrm>
                <a:off x="5409984" y="6519863"/>
                <a:ext cx="76200" cy="73025"/>
              </a:xfrm>
              <a:custGeom>
                <a:avLst/>
                <a:gdLst>
                  <a:gd name="T0" fmla="*/ 25858 w 333"/>
                  <a:gd name="T1" fmla="*/ 24039 h 322"/>
                  <a:gd name="T2" fmla="*/ 28375 w 333"/>
                  <a:gd name="T3" fmla="*/ 20184 h 322"/>
                  <a:gd name="T4" fmla="*/ 32036 w 333"/>
                  <a:gd name="T5" fmla="*/ 17463 h 322"/>
                  <a:gd name="T6" fmla="*/ 36841 w 333"/>
                  <a:gd name="T7" fmla="*/ 15875 h 322"/>
                  <a:gd name="T8" fmla="*/ 41876 w 333"/>
                  <a:gd name="T9" fmla="*/ 15875 h 322"/>
                  <a:gd name="T10" fmla="*/ 46452 w 333"/>
                  <a:gd name="T11" fmla="*/ 17463 h 322"/>
                  <a:gd name="T12" fmla="*/ 50114 w 333"/>
                  <a:gd name="T13" fmla="*/ 20411 h 322"/>
                  <a:gd name="T14" fmla="*/ 52631 w 333"/>
                  <a:gd name="T15" fmla="*/ 24266 h 322"/>
                  <a:gd name="T16" fmla="*/ 24942 w 333"/>
                  <a:gd name="T17" fmla="*/ 26761 h 322"/>
                  <a:gd name="T18" fmla="*/ 75971 w 333"/>
                  <a:gd name="T19" fmla="*/ 33791 h 322"/>
                  <a:gd name="T20" fmla="*/ 74598 w 333"/>
                  <a:gd name="T21" fmla="*/ 25854 h 322"/>
                  <a:gd name="T22" fmla="*/ 72310 w 333"/>
                  <a:gd name="T23" fmla="*/ 19050 h 322"/>
                  <a:gd name="T24" fmla="*/ 68649 w 333"/>
                  <a:gd name="T25" fmla="*/ 13154 h 322"/>
                  <a:gd name="T26" fmla="*/ 63614 w 333"/>
                  <a:gd name="T27" fmla="*/ 8164 h 322"/>
                  <a:gd name="T28" fmla="*/ 57665 w 333"/>
                  <a:gd name="T29" fmla="*/ 4082 h 322"/>
                  <a:gd name="T30" fmla="*/ 50571 w 333"/>
                  <a:gd name="T31" fmla="*/ 1588 h 322"/>
                  <a:gd name="T32" fmla="*/ 42791 w 333"/>
                  <a:gd name="T33" fmla="*/ 227 h 322"/>
                  <a:gd name="T34" fmla="*/ 34324 w 333"/>
                  <a:gd name="T35" fmla="*/ 227 h 322"/>
                  <a:gd name="T36" fmla="*/ 26315 w 333"/>
                  <a:gd name="T37" fmla="*/ 1588 h 322"/>
                  <a:gd name="T38" fmla="*/ 19450 w 333"/>
                  <a:gd name="T39" fmla="*/ 3855 h 322"/>
                  <a:gd name="T40" fmla="*/ 13501 w 333"/>
                  <a:gd name="T41" fmla="*/ 7484 h 322"/>
                  <a:gd name="T42" fmla="*/ 8467 w 333"/>
                  <a:gd name="T43" fmla="*/ 12246 h 322"/>
                  <a:gd name="T44" fmla="*/ 4348 w 333"/>
                  <a:gd name="T45" fmla="*/ 18143 h 322"/>
                  <a:gd name="T46" fmla="*/ 1831 w 333"/>
                  <a:gd name="T47" fmla="*/ 24720 h 322"/>
                  <a:gd name="T48" fmla="*/ 229 w 333"/>
                  <a:gd name="T49" fmla="*/ 32430 h 322"/>
                  <a:gd name="T50" fmla="*/ 229 w 333"/>
                  <a:gd name="T51" fmla="*/ 41048 h 322"/>
                  <a:gd name="T52" fmla="*/ 1831 w 333"/>
                  <a:gd name="T53" fmla="*/ 48986 h 322"/>
                  <a:gd name="T54" fmla="*/ 4805 w 333"/>
                  <a:gd name="T55" fmla="*/ 55336 h 322"/>
                  <a:gd name="T56" fmla="*/ 8924 w 333"/>
                  <a:gd name="T57" fmla="*/ 61232 h 322"/>
                  <a:gd name="T58" fmla="*/ 14187 w 333"/>
                  <a:gd name="T59" fmla="*/ 65995 h 322"/>
                  <a:gd name="T60" fmla="*/ 20595 w 333"/>
                  <a:gd name="T61" fmla="*/ 69396 h 322"/>
                  <a:gd name="T62" fmla="*/ 27917 w 333"/>
                  <a:gd name="T63" fmla="*/ 71664 h 322"/>
                  <a:gd name="T64" fmla="*/ 35926 w 333"/>
                  <a:gd name="T65" fmla="*/ 73025 h 322"/>
                  <a:gd name="T66" fmla="*/ 43020 w 333"/>
                  <a:gd name="T67" fmla="*/ 73025 h 322"/>
                  <a:gd name="T68" fmla="*/ 48741 w 333"/>
                  <a:gd name="T69" fmla="*/ 72118 h 322"/>
                  <a:gd name="T70" fmla="*/ 54232 w 333"/>
                  <a:gd name="T71" fmla="*/ 70757 h 322"/>
                  <a:gd name="T72" fmla="*/ 59495 w 333"/>
                  <a:gd name="T73" fmla="*/ 68716 h 322"/>
                  <a:gd name="T74" fmla="*/ 64301 w 333"/>
                  <a:gd name="T75" fmla="*/ 65995 h 322"/>
                  <a:gd name="T76" fmla="*/ 68649 w 333"/>
                  <a:gd name="T77" fmla="*/ 62139 h 322"/>
                  <a:gd name="T78" fmla="*/ 71852 w 333"/>
                  <a:gd name="T79" fmla="*/ 57830 h 322"/>
                  <a:gd name="T80" fmla="*/ 74369 w 333"/>
                  <a:gd name="T81" fmla="*/ 52614 h 322"/>
                  <a:gd name="T82" fmla="*/ 51715 w 333"/>
                  <a:gd name="T83" fmla="*/ 49666 h 322"/>
                  <a:gd name="T84" fmla="*/ 49198 w 333"/>
                  <a:gd name="T85" fmla="*/ 52614 h 322"/>
                  <a:gd name="T86" fmla="*/ 46681 w 333"/>
                  <a:gd name="T87" fmla="*/ 54429 h 322"/>
                  <a:gd name="T88" fmla="*/ 43477 w 333"/>
                  <a:gd name="T89" fmla="*/ 55336 h 322"/>
                  <a:gd name="T90" fmla="*/ 39816 w 333"/>
                  <a:gd name="T91" fmla="*/ 56016 h 322"/>
                  <a:gd name="T92" fmla="*/ 36384 w 333"/>
                  <a:gd name="T93" fmla="*/ 55789 h 322"/>
                  <a:gd name="T94" fmla="*/ 33180 w 333"/>
                  <a:gd name="T95" fmla="*/ 54882 h 322"/>
                  <a:gd name="T96" fmla="*/ 30434 w 333"/>
                  <a:gd name="T97" fmla="*/ 53521 h 322"/>
                  <a:gd name="T98" fmla="*/ 28375 w 333"/>
                  <a:gd name="T99" fmla="*/ 51934 h 322"/>
                  <a:gd name="T100" fmla="*/ 26773 w 333"/>
                  <a:gd name="T101" fmla="*/ 49666 h 322"/>
                  <a:gd name="T102" fmla="*/ 25629 w 333"/>
                  <a:gd name="T103" fmla="*/ 46945 h 322"/>
                  <a:gd name="T104" fmla="*/ 24714 w 333"/>
                  <a:gd name="T105" fmla="*/ 44223 h 322"/>
                  <a:gd name="T106" fmla="*/ 24485 w 333"/>
                  <a:gd name="T107" fmla="*/ 40595 h 322"/>
                  <a:gd name="T108" fmla="*/ 76200 w 333"/>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3" h="322">
                    <a:moveTo>
                      <a:pt x="109" y="118"/>
                    </a:moveTo>
                    <a:lnTo>
                      <a:pt x="113" y="106"/>
                    </a:lnTo>
                    <a:lnTo>
                      <a:pt x="117" y="97"/>
                    </a:lnTo>
                    <a:lnTo>
                      <a:pt x="124" y="89"/>
                    </a:lnTo>
                    <a:lnTo>
                      <a:pt x="131" y="82"/>
                    </a:lnTo>
                    <a:lnTo>
                      <a:pt x="140" y="77"/>
                    </a:lnTo>
                    <a:lnTo>
                      <a:pt x="151" y="73"/>
                    </a:lnTo>
                    <a:lnTo>
                      <a:pt x="161" y="70"/>
                    </a:lnTo>
                    <a:lnTo>
                      <a:pt x="173" y="70"/>
                    </a:lnTo>
                    <a:lnTo>
                      <a:pt x="183" y="70"/>
                    </a:lnTo>
                    <a:lnTo>
                      <a:pt x="193" y="74"/>
                    </a:lnTo>
                    <a:lnTo>
                      <a:pt x="203" y="77"/>
                    </a:lnTo>
                    <a:lnTo>
                      <a:pt x="212" y="83"/>
                    </a:lnTo>
                    <a:lnTo>
                      <a:pt x="219" y="90"/>
                    </a:lnTo>
                    <a:lnTo>
                      <a:pt x="226" y="98"/>
                    </a:lnTo>
                    <a:lnTo>
                      <a:pt x="230" y="107"/>
                    </a:lnTo>
                    <a:lnTo>
                      <a:pt x="233" y="118"/>
                    </a:lnTo>
                    <a:lnTo>
                      <a:pt x="109" y="118"/>
                    </a:lnTo>
                    <a:close/>
                    <a:moveTo>
                      <a:pt x="333" y="168"/>
                    </a:moveTo>
                    <a:lnTo>
                      <a:pt x="332" y="149"/>
                    </a:lnTo>
                    <a:lnTo>
                      <a:pt x="329" y="131"/>
                    </a:lnTo>
                    <a:lnTo>
                      <a:pt x="326" y="114"/>
                    </a:lnTo>
                    <a:lnTo>
                      <a:pt x="321" y="98"/>
                    </a:lnTo>
                    <a:lnTo>
                      <a:pt x="316" y="84"/>
                    </a:lnTo>
                    <a:lnTo>
                      <a:pt x="308" y="70"/>
                    </a:lnTo>
                    <a:lnTo>
                      <a:pt x="300" y="58"/>
                    </a:lnTo>
                    <a:lnTo>
                      <a:pt x="289" y="46"/>
                    </a:lnTo>
                    <a:lnTo>
                      <a:pt x="278" y="36"/>
                    </a:lnTo>
                    <a:lnTo>
                      <a:pt x="266" y="26"/>
                    </a:lnTo>
                    <a:lnTo>
                      <a:pt x="252" y="18"/>
                    </a:lnTo>
                    <a:lnTo>
                      <a:pt x="237" y="13"/>
                    </a:lnTo>
                    <a:lnTo>
                      <a:pt x="221" y="7"/>
                    </a:lnTo>
                    <a:lnTo>
                      <a:pt x="205" y="3"/>
                    </a:lnTo>
                    <a:lnTo>
                      <a:pt x="187" y="1"/>
                    </a:lnTo>
                    <a:lnTo>
                      <a:pt x="167" y="0"/>
                    </a:lnTo>
                    <a:lnTo>
                      <a:pt x="150" y="1"/>
                    </a:lnTo>
                    <a:lnTo>
                      <a:pt x="132" y="3"/>
                    </a:lnTo>
                    <a:lnTo>
                      <a:pt x="115" y="7"/>
                    </a:lnTo>
                    <a:lnTo>
                      <a:pt x="100" y="11"/>
                    </a:lnTo>
                    <a:lnTo>
                      <a:pt x="85" y="17"/>
                    </a:lnTo>
                    <a:lnTo>
                      <a:pt x="71" y="25"/>
                    </a:lnTo>
                    <a:lnTo>
                      <a:pt x="59" y="33"/>
                    </a:lnTo>
                    <a:lnTo>
                      <a:pt x="47" y="44"/>
                    </a:lnTo>
                    <a:lnTo>
                      <a:pt x="37" y="54"/>
                    </a:lnTo>
                    <a:lnTo>
                      <a:pt x="27" y="67"/>
                    </a:lnTo>
                    <a:lnTo>
                      <a:pt x="19" y="80"/>
                    </a:lnTo>
                    <a:lnTo>
                      <a:pt x="12" y="95"/>
                    </a:lnTo>
                    <a:lnTo>
                      <a:pt x="8" y="109"/>
                    </a:lnTo>
                    <a:lnTo>
                      <a:pt x="3" y="126"/>
                    </a:lnTo>
                    <a:lnTo>
                      <a:pt x="1" y="143"/>
                    </a:lnTo>
                    <a:lnTo>
                      <a:pt x="0" y="161"/>
                    </a:lnTo>
                    <a:lnTo>
                      <a:pt x="1" y="181"/>
                    </a:lnTo>
                    <a:lnTo>
                      <a:pt x="3" y="198"/>
                    </a:lnTo>
                    <a:lnTo>
                      <a:pt x="8" y="216"/>
                    </a:lnTo>
                    <a:lnTo>
                      <a:pt x="14" y="231"/>
                    </a:lnTo>
                    <a:lnTo>
                      <a:pt x="21" y="244"/>
                    </a:lnTo>
                    <a:lnTo>
                      <a:pt x="30" y="258"/>
                    </a:lnTo>
                    <a:lnTo>
                      <a:pt x="39" y="270"/>
                    </a:lnTo>
                    <a:lnTo>
                      <a:pt x="50" y="281"/>
                    </a:lnTo>
                    <a:lnTo>
                      <a:pt x="62" y="291"/>
                    </a:lnTo>
                    <a:lnTo>
                      <a:pt x="76" y="299"/>
                    </a:lnTo>
                    <a:lnTo>
                      <a:pt x="90" y="306"/>
                    </a:lnTo>
                    <a:lnTo>
                      <a:pt x="106" y="311"/>
                    </a:lnTo>
                    <a:lnTo>
                      <a:pt x="122" y="316"/>
                    </a:lnTo>
                    <a:lnTo>
                      <a:pt x="139" y="319"/>
                    </a:lnTo>
                    <a:lnTo>
                      <a:pt x="157" y="322"/>
                    </a:lnTo>
                    <a:lnTo>
                      <a:pt x="175" y="322"/>
                    </a:lnTo>
                    <a:lnTo>
                      <a:pt x="188" y="322"/>
                    </a:lnTo>
                    <a:lnTo>
                      <a:pt x="200" y="320"/>
                    </a:lnTo>
                    <a:lnTo>
                      <a:pt x="213" y="318"/>
                    </a:lnTo>
                    <a:lnTo>
                      <a:pt x="226" y="316"/>
                    </a:lnTo>
                    <a:lnTo>
                      <a:pt x="237" y="312"/>
                    </a:lnTo>
                    <a:lnTo>
                      <a:pt x="250" y="308"/>
                    </a:lnTo>
                    <a:lnTo>
                      <a:pt x="260" y="303"/>
                    </a:lnTo>
                    <a:lnTo>
                      <a:pt x="272" y="296"/>
                    </a:lnTo>
                    <a:lnTo>
                      <a:pt x="281" y="291"/>
                    </a:lnTo>
                    <a:lnTo>
                      <a:pt x="290" y="282"/>
                    </a:lnTo>
                    <a:lnTo>
                      <a:pt x="300" y="274"/>
                    </a:lnTo>
                    <a:lnTo>
                      <a:pt x="308" y="264"/>
                    </a:lnTo>
                    <a:lnTo>
                      <a:pt x="314" y="255"/>
                    </a:lnTo>
                    <a:lnTo>
                      <a:pt x="320" y="243"/>
                    </a:lnTo>
                    <a:lnTo>
                      <a:pt x="325" y="232"/>
                    </a:lnTo>
                    <a:lnTo>
                      <a:pt x="328" y="219"/>
                    </a:lnTo>
                    <a:lnTo>
                      <a:pt x="226" y="219"/>
                    </a:lnTo>
                    <a:lnTo>
                      <a:pt x="221" y="226"/>
                    </a:lnTo>
                    <a:lnTo>
                      <a:pt x="215" y="232"/>
                    </a:lnTo>
                    <a:lnTo>
                      <a:pt x="211" y="236"/>
                    </a:lnTo>
                    <a:lnTo>
                      <a:pt x="204" y="240"/>
                    </a:lnTo>
                    <a:lnTo>
                      <a:pt x="197" y="243"/>
                    </a:lnTo>
                    <a:lnTo>
                      <a:pt x="190" y="244"/>
                    </a:lnTo>
                    <a:lnTo>
                      <a:pt x="183" y="246"/>
                    </a:lnTo>
                    <a:lnTo>
                      <a:pt x="174" y="247"/>
                    </a:lnTo>
                    <a:lnTo>
                      <a:pt x="166" y="246"/>
                    </a:lnTo>
                    <a:lnTo>
                      <a:pt x="159" y="246"/>
                    </a:lnTo>
                    <a:lnTo>
                      <a:pt x="152" y="243"/>
                    </a:lnTo>
                    <a:lnTo>
                      <a:pt x="145" y="242"/>
                    </a:lnTo>
                    <a:lnTo>
                      <a:pt x="139" y="240"/>
                    </a:lnTo>
                    <a:lnTo>
                      <a:pt x="133" y="236"/>
                    </a:lnTo>
                    <a:lnTo>
                      <a:pt x="129" y="233"/>
                    </a:lnTo>
                    <a:lnTo>
                      <a:pt x="124" y="229"/>
                    </a:lnTo>
                    <a:lnTo>
                      <a:pt x="121" y="225"/>
                    </a:lnTo>
                    <a:lnTo>
                      <a:pt x="117" y="219"/>
                    </a:lnTo>
                    <a:lnTo>
                      <a:pt x="114" y="214"/>
                    </a:lnTo>
                    <a:lnTo>
                      <a:pt x="112" y="207"/>
                    </a:lnTo>
                    <a:lnTo>
                      <a:pt x="109" y="202"/>
                    </a:lnTo>
                    <a:lnTo>
                      <a:pt x="108" y="195"/>
                    </a:lnTo>
                    <a:lnTo>
                      <a:pt x="108" y="187"/>
                    </a:lnTo>
                    <a:lnTo>
                      <a:pt x="107" y="179"/>
                    </a:lnTo>
                    <a:lnTo>
                      <a:pt x="333" y="179"/>
                    </a:lnTo>
                    <a:lnTo>
                      <a:pt x="333"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2" name="Rectangle 48"/>
              <p:cNvSpPr>
                <a:spLocks noChangeArrowheads="1"/>
              </p:cNvSpPr>
              <p:nvPr/>
            </p:nvSpPr>
            <p:spPr bwMode="auto">
              <a:xfrm>
                <a:off x="5543334" y="6489700"/>
                <a:ext cx="25400" cy="101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3" name="Freeform 49"/>
              <p:cNvSpPr>
                <a:spLocks/>
              </p:cNvSpPr>
              <p:nvPr/>
            </p:nvSpPr>
            <p:spPr bwMode="auto">
              <a:xfrm>
                <a:off x="5586197" y="6519863"/>
                <a:ext cx="115888" cy="71438"/>
              </a:xfrm>
              <a:custGeom>
                <a:avLst/>
                <a:gdLst>
                  <a:gd name="T0" fmla="*/ 0 w 512"/>
                  <a:gd name="T1" fmla="*/ 2290 h 312"/>
                  <a:gd name="T2" fmla="*/ 24445 w 512"/>
                  <a:gd name="T3" fmla="*/ 71438 h 312"/>
                  <a:gd name="T4" fmla="*/ 24445 w 512"/>
                  <a:gd name="T5" fmla="*/ 35261 h 312"/>
                  <a:gd name="T6" fmla="*/ 24898 w 512"/>
                  <a:gd name="T7" fmla="*/ 29079 h 312"/>
                  <a:gd name="T8" fmla="*/ 26256 w 512"/>
                  <a:gd name="T9" fmla="*/ 24500 h 312"/>
                  <a:gd name="T10" fmla="*/ 27840 w 512"/>
                  <a:gd name="T11" fmla="*/ 22210 h 312"/>
                  <a:gd name="T12" fmla="*/ 30104 w 512"/>
                  <a:gd name="T13" fmla="*/ 20378 h 312"/>
                  <a:gd name="T14" fmla="*/ 33273 w 512"/>
                  <a:gd name="T15" fmla="*/ 19233 h 312"/>
                  <a:gd name="T16" fmla="*/ 36894 w 512"/>
                  <a:gd name="T17" fmla="*/ 19233 h 312"/>
                  <a:gd name="T18" fmla="*/ 40063 w 512"/>
                  <a:gd name="T19" fmla="*/ 20378 h 312"/>
                  <a:gd name="T20" fmla="*/ 42326 w 512"/>
                  <a:gd name="T21" fmla="*/ 22210 h 312"/>
                  <a:gd name="T22" fmla="*/ 43911 w 512"/>
                  <a:gd name="T23" fmla="*/ 24500 h 312"/>
                  <a:gd name="T24" fmla="*/ 45269 w 512"/>
                  <a:gd name="T25" fmla="*/ 29079 h 312"/>
                  <a:gd name="T26" fmla="*/ 45721 w 512"/>
                  <a:gd name="T27" fmla="*/ 35261 h 312"/>
                  <a:gd name="T28" fmla="*/ 45721 w 512"/>
                  <a:gd name="T29" fmla="*/ 71438 h 312"/>
                  <a:gd name="T30" fmla="*/ 69940 w 512"/>
                  <a:gd name="T31" fmla="*/ 38467 h 312"/>
                  <a:gd name="T32" fmla="*/ 70167 w 512"/>
                  <a:gd name="T33" fmla="*/ 32284 h 312"/>
                  <a:gd name="T34" fmla="*/ 71525 w 512"/>
                  <a:gd name="T35" fmla="*/ 25873 h 312"/>
                  <a:gd name="T36" fmla="*/ 73109 w 512"/>
                  <a:gd name="T37" fmla="*/ 23584 h 312"/>
                  <a:gd name="T38" fmla="*/ 75146 w 512"/>
                  <a:gd name="T39" fmla="*/ 21294 h 312"/>
                  <a:gd name="T40" fmla="*/ 77862 w 512"/>
                  <a:gd name="T41" fmla="*/ 20149 h 312"/>
                  <a:gd name="T42" fmla="*/ 81710 w 512"/>
                  <a:gd name="T43" fmla="*/ 19462 h 312"/>
                  <a:gd name="T44" fmla="*/ 85105 w 512"/>
                  <a:gd name="T45" fmla="*/ 20149 h 312"/>
                  <a:gd name="T46" fmla="*/ 87369 w 512"/>
                  <a:gd name="T47" fmla="*/ 21752 h 312"/>
                  <a:gd name="T48" fmla="*/ 89406 w 512"/>
                  <a:gd name="T49" fmla="*/ 23813 h 312"/>
                  <a:gd name="T50" fmla="*/ 90311 w 512"/>
                  <a:gd name="T51" fmla="*/ 26331 h 312"/>
                  <a:gd name="T52" fmla="*/ 91443 w 512"/>
                  <a:gd name="T53" fmla="*/ 32513 h 312"/>
                  <a:gd name="T54" fmla="*/ 91669 w 512"/>
                  <a:gd name="T55" fmla="*/ 38467 h 312"/>
                  <a:gd name="T56" fmla="*/ 115888 w 512"/>
                  <a:gd name="T57" fmla="*/ 71438 h 312"/>
                  <a:gd name="T58" fmla="*/ 115662 w 512"/>
                  <a:gd name="T59" fmla="*/ 24500 h 312"/>
                  <a:gd name="T60" fmla="*/ 115209 w 512"/>
                  <a:gd name="T61" fmla="*/ 19004 h 312"/>
                  <a:gd name="T62" fmla="*/ 113851 w 512"/>
                  <a:gd name="T63" fmla="*/ 13967 h 312"/>
                  <a:gd name="T64" fmla="*/ 112040 w 512"/>
                  <a:gd name="T65" fmla="*/ 9846 h 312"/>
                  <a:gd name="T66" fmla="*/ 109098 w 512"/>
                  <a:gd name="T67" fmla="*/ 5953 h 312"/>
                  <a:gd name="T68" fmla="*/ 105703 w 512"/>
                  <a:gd name="T69" fmla="*/ 3206 h 312"/>
                  <a:gd name="T70" fmla="*/ 100949 w 512"/>
                  <a:gd name="T71" fmla="*/ 1374 h 312"/>
                  <a:gd name="T72" fmla="*/ 95517 w 512"/>
                  <a:gd name="T73" fmla="*/ 229 h 312"/>
                  <a:gd name="T74" fmla="*/ 88953 w 512"/>
                  <a:gd name="T75" fmla="*/ 229 h 312"/>
                  <a:gd name="T76" fmla="*/ 82163 w 512"/>
                  <a:gd name="T77" fmla="*/ 2061 h 312"/>
                  <a:gd name="T78" fmla="*/ 76278 w 512"/>
                  <a:gd name="T79" fmla="*/ 5266 h 312"/>
                  <a:gd name="T80" fmla="*/ 72430 w 512"/>
                  <a:gd name="T81" fmla="*/ 8930 h 312"/>
                  <a:gd name="T82" fmla="*/ 70167 w 512"/>
                  <a:gd name="T83" fmla="*/ 11677 h 312"/>
                  <a:gd name="T84" fmla="*/ 67450 w 512"/>
                  <a:gd name="T85" fmla="*/ 10075 h 312"/>
                  <a:gd name="T86" fmla="*/ 62471 w 512"/>
                  <a:gd name="T87" fmla="*/ 5037 h 312"/>
                  <a:gd name="T88" fmla="*/ 56360 w 512"/>
                  <a:gd name="T89" fmla="*/ 1832 h 312"/>
                  <a:gd name="T90" fmla="*/ 49569 w 512"/>
                  <a:gd name="T91" fmla="*/ 229 h 312"/>
                  <a:gd name="T92" fmla="*/ 42779 w 512"/>
                  <a:gd name="T93" fmla="*/ 229 h 312"/>
                  <a:gd name="T94" fmla="*/ 36894 w 512"/>
                  <a:gd name="T95" fmla="*/ 1603 h 312"/>
                  <a:gd name="T96" fmla="*/ 31688 w 512"/>
                  <a:gd name="T97" fmla="*/ 4121 h 312"/>
                  <a:gd name="T98" fmla="*/ 26709 w 512"/>
                  <a:gd name="T99" fmla="*/ 8472 h 312"/>
                  <a:gd name="T100" fmla="*/ 24445 w 512"/>
                  <a:gd name="T101" fmla="*/ 1099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2" h="312">
                    <a:moveTo>
                      <a:pt x="108" y="10"/>
                    </a:moveTo>
                    <a:lnTo>
                      <a:pt x="0" y="10"/>
                    </a:lnTo>
                    <a:lnTo>
                      <a:pt x="0" y="312"/>
                    </a:lnTo>
                    <a:lnTo>
                      <a:pt x="108" y="312"/>
                    </a:lnTo>
                    <a:lnTo>
                      <a:pt x="108" y="168"/>
                    </a:lnTo>
                    <a:lnTo>
                      <a:pt x="108" y="154"/>
                    </a:lnTo>
                    <a:lnTo>
                      <a:pt x="108" y="141"/>
                    </a:lnTo>
                    <a:lnTo>
                      <a:pt x="110" y="127"/>
                    </a:lnTo>
                    <a:lnTo>
                      <a:pt x="113" y="113"/>
                    </a:lnTo>
                    <a:lnTo>
                      <a:pt x="116" y="107"/>
                    </a:lnTo>
                    <a:lnTo>
                      <a:pt x="119" y="101"/>
                    </a:lnTo>
                    <a:lnTo>
                      <a:pt x="123" y="97"/>
                    </a:lnTo>
                    <a:lnTo>
                      <a:pt x="127" y="92"/>
                    </a:lnTo>
                    <a:lnTo>
                      <a:pt x="133" y="89"/>
                    </a:lnTo>
                    <a:lnTo>
                      <a:pt x="140" y="85"/>
                    </a:lnTo>
                    <a:lnTo>
                      <a:pt x="147" y="84"/>
                    </a:lnTo>
                    <a:lnTo>
                      <a:pt x="155" y="83"/>
                    </a:lnTo>
                    <a:lnTo>
                      <a:pt x="163" y="84"/>
                    </a:lnTo>
                    <a:lnTo>
                      <a:pt x="171" y="85"/>
                    </a:lnTo>
                    <a:lnTo>
                      <a:pt x="177" y="89"/>
                    </a:lnTo>
                    <a:lnTo>
                      <a:pt x="182" y="92"/>
                    </a:lnTo>
                    <a:lnTo>
                      <a:pt x="187" y="97"/>
                    </a:lnTo>
                    <a:lnTo>
                      <a:pt x="191" y="101"/>
                    </a:lnTo>
                    <a:lnTo>
                      <a:pt x="194" y="107"/>
                    </a:lnTo>
                    <a:lnTo>
                      <a:pt x="196" y="113"/>
                    </a:lnTo>
                    <a:lnTo>
                      <a:pt x="200" y="127"/>
                    </a:lnTo>
                    <a:lnTo>
                      <a:pt x="202" y="141"/>
                    </a:lnTo>
                    <a:lnTo>
                      <a:pt x="202" y="154"/>
                    </a:lnTo>
                    <a:lnTo>
                      <a:pt x="202" y="168"/>
                    </a:lnTo>
                    <a:lnTo>
                      <a:pt x="202" y="312"/>
                    </a:lnTo>
                    <a:lnTo>
                      <a:pt x="309" y="312"/>
                    </a:lnTo>
                    <a:lnTo>
                      <a:pt x="309" y="168"/>
                    </a:lnTo>
                    <a:lnTo>
                      <a:pt x="309" y="154"/>
                    </a:lnTo>
                    <a:lnTo>
                      <a:pt x="310" y="141"/>
                    </a:lnTo>
                    <a:lnTo>
                      <a:pt x="313" y="127"/>
                    </a:lnTo>
                    <a:lnTo>
                      <a:pt x="316" y="113"/>
                    </a:lnTo>
                    <a:lnTo>
                      <a:pt x="320" y="107"/>
                    </a:lnTo>
                    <a:lnTo>
                      <a:pt x="323" y="103"/>
                    </a:lnTo>
                    <a:lnTo>
                      <a:pt x="327" y="98"/>
                    </a:lnTo>
                    <a:lnTo>
                      <a:pt x="332" y="93"/>
                    </a:lnTo>
                    <a:lnTo>
                      <a:pt x="338" y="90"/>
                    </a:lnTo>
                    <a:lnTo>
                      <a:pt x="344" y="88"/>
                    </a:lnTo>
                    <a:lnTo>
                      <a:pt x="352" y="86"/>
                    </a:lnTo>
                    <a:lnTo>
                      <a:pt x="361" y="85"/>
                    </a:lnTo>
                    <a:lnTo>
                      <a:pt x="369" y="86"/>
                    </a:lnTo>
                    <a:lnTo>
                      <a:pt x="376" y="88"/>
                    </a:lnTo>
                    <a:lnTo>
                      <a:pt x="382" y="91"/>
                    </a:lnTo>
                    <a:lnTo>
                      <a:pt x="386" y="95"/>
                    </a:lnTo>
                    <a:lnTo>
                      <a:pt x="391" y="99"/>
                    </a:lnTo>
                    <a:lnTo>
                      <a:pt x="395" y="104"/>
                    </a:lnTo>
                    <a:lnTo>
                      <a:pt x="397" y="109"/>
                    </a:lnTo>
                    <a:lnTo>
                      <a:pt x="399" y="115"/>
                    </a:lnTo>
                    <a:lnTo>
                      <a:pt x="403" y="128"/>
                    </a:lnTo>
                    <a:lnTo>
                      <a:pt x="404" y="142"/>
                    </a:lnTo>
                    <a:lnTo>
                      <a:pt x="405" y="156"/>
                    </a:lnTo>
                    <a:lnTo>
                      <a:pt x="405" y="168"/>
                    </a:lnTo>
                    <a:lnTo>
                      <a:pt x="405" y="312"/>
                    </a:lnTo>
                    <a:lnTo>
                      <a:pt x="512" y="312"/>
                    </a:lnTo>
                    <a:lnTo>
                      <a:pt x="512" y="120"/>
                    </a:lnTo>
                    <a:lnTo>
                      <a:pt x="511" y="107"/>
                    </a:lnTo>
                    <a:lnTo>
                      <a:pt x="511" y="95"/>
                    </a:lnTo>
                    <a:lnTo>
                      <a:pt x="509" y="83"/>
                    </a:lnTo>
                    <a:lnTo>
                      <a:pt x="506" y="71"/>
                    </a:lnTo>
                    <a:lnTo>
                      <a:pt x="503" y="61"/>
                    </a:lnTo>
                    <a:lnTo>
                      <a:pt x="499" y="52"/>
                    </a:lnTo>
                    <a:lnTo>
                      <a:pt x="495" y="43"/>
                    </a:lnTo>
                    <a:lnTo>
                      <a:pt x="489" y="35"/>
                    </a:lnTo>
                    <a:lnTo>
                      <a:pt x="482" y="26"/>
                    </a:lnTo>
                    <a:lnTo>
                      <a:pt x="475" y="20"/>
                    </a:lnTo>
                    <a:lnTo>
                      <a:pt x="467" y="14"/>
                    </a:lnTo>
                    <a:lnTo>
                      <a:pt x="457" y="9"/>
                    </a:lnTo>
                    <a:lnTo>
                      <a:pt x="446" y="6"/>
                    </a:lnTo>
                    <a:lnTo>
                      <a:pt x="435" y="2"/>
                    </a:lnTo>
                    <a:lnTo>
                      <a:pt x="422" y="1"/>
                    </a:lnTo>
                    <a:lnTo>
                      <a:pt x="408" y="0"/>
                    </a:lnTo>
                    <a:lnTo>
                      <a:pt x="393" y="1"/>
                    </a:lnTo>
                    <a:lnTo>
                      <a:pt x="378" y="5"/>
                    </a:lnTo>
                    <a:lnTo>
                      <a:pt x="363" y="9"/>
                    </a:lnTo>
                    <a:lnTo>
                      <a:pt x="350" y="15"/>
                    </a:lnTo>
                    <a:lnTo>
                      <a:pt x="337" y="23"/>
                    </a:lnTo>
                    <a:lnTo>
                      <a:pt x="325" y="33"/>
                    </a:lnTo>
                    <a:lnTo>
                      <a:pt x="320" y="39"/>
                    </a:lnTo>
                    <a:lnTo>
                      <a:pt x="315" y="45"/>
                    </a:lnTo>
                    <a:lnTo>
                      <a:pt x="310" y="51"/>
                    </a:lnTo>
                    <a:lnTo>
                      <a:pt x="307" y="58"/>
                    </a:lnTo>
                    <a:lnTo>
                      <a:pt x="298" y="44"/>
                    </a:lnTo>
                    <a:lnTo>
                      <a:pt x="287" y="32"/>
                    </a:lnTo>
                    <a:lnTo>
                      <a:pt x="276" y="22"/>
                    </a:lnTo>
                    <a:lnTo>
                      <a:pt x="263" y="14"/>
                    </a:lnTo>
                    <a:lnTo>
                      <a:pt x="249" y="8"/>
                    </a:lnTo>
                    <a:lnTo>
                      <a:pt x="235" y="3"/>
                    </a:lnTo>
                    <a:lnTo>
                      <a:pt x="219" y="1"/>
                    </a:lnTo>
                    <a:lnTo>
                      <a:pt x="203" y="0"/>
                    </a:lnTo>
                    <a:lnTo>
                      <a:pt x="189" y="1"/>
                    </a:lnTo>
                    <a:lnTo>
                      <a:pt x="176" y="3"/>
                    </a:lnTo>
                    <a:lnTo>
                      <a:pt x="163" y="7"/>
                    </a:lnTo>
                    <a:lnTo>
                      <a:pt x="151" y="11"/>
                    </a:lnTo>
                    <a:lnTo>
                      <a:pt x="140" y="18"/>
                    </a:lnTo>
                    <a:lnTo>
                      <a:pt x="128" y="26"/>
                    </a:lnTo>
                    <a:lnTo>
                      <a:pt x="118" y="37"/>
                    </a:lnTo>
                    <a:lnTo>
                      <a:pt x="109" y="48"/>
                    </a:lnTo>
                    <a:lnTo>
                      <a:pt x="108" y="48"/>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4" name="Freeform 50"/>
              <p:cNvSpPr>
                <a:spLocks/>
              </p:cNvSpPr>
              <p:nvPr/>
            </p:nvSpPr>
            <p:spPr bwMode="auto">
              <a:xfrm>
                <a:off x="5717959" y="6519863"/>
                <a:ext cx="115888" cy="71438"/>
              </a:xfrm>
              <a:custGeom>
                <a:avLst/>
                <a:gdLst>
                  <a:gd name="T0" fmla="*/ 0 w 512"/>
                  <a:gd name="T1" fmla="*/ 2290 h 312"/>
                  <a:gd name="T2" fmla="*/ 24445 w 512"/>
                  <a:gd name="T3" fmla="*/ 71438 h 312"/>
                  <a:gd name="T4" fmla="*/ 24445 w 512"/>
                  <a:gd name="T5" fmla="*/ 35261 h 312"/>
                  <a:gd name="T6" fmla="*/ 24898 w 512"/>
                  <a:gd name="T7" fmla="*/ 29079 h 312"/>
                  <a:gd name="T8" fmla="*/ 26482 w 512"/>
                  <a:gd name="T9" fmla="*/ 24500 h 312"/>
                  <a:gd name="T10" fmla="*/ 28067 w 512"/>
                  <a:gd name="T11" fmla="*/ 22210 h 312"/>
                  <a:gd name="T12" fmla="*/ 30104 w 512"/>
                  <a:gd name="T13" fmla="*/ 20378 h 312"/>
                  <a:gd name="T14" fmla="*/ 33273 w 512"/>
                  <a:gd name="T15" fmla="*/ 19233 h 312"/>
                  <a:gd name="T16" fmla="*/ 37120 w 512"/>
                  <a:gd name="T17" fmla="*/ 19233 h 312"/>
                  <a:gd name="T18" fmla="*/ 40289 w 512"/>
                  <a:gd name="T19" fmla="*/ 20378 h 312"/>
                  <a:gd name="T20" fmla="*/ 42326 w 512"/>
                  <a:gd name="T21" fmla="*/ 22210 h 312"/>
                  <a:gd name="T22" fmla="*/ 43911 w 512"/>
                  <a:gd name="T23" fmla="*/ 24500 h 312"/>
                  <a:gd name="T24" fmla="*/ 45495 w 512"/>
                  <a:gd name="T25" fmla="*/ 29079 h 312"/>
                  <a:gd name="T26" fmla="*/ 45948 w 512"/>
                  <a:gd name="T27" fmla="*/ 35261 h 312"/>
                  <a:gd name="T28" fmla="*/ 45948 w 512"/>
                  <a:gd name="T29" fmla="*/ 71438 h 312"/>
                  <a:gd name="T30" fmla="*/ 70167 w 512"/>
                  <a:gd name="T31" fmla="*/ 38467 h 312"/>
                  <a:gd name="T32" fmla="*/ 70619 w 512"/>
                  <a:gd name="T33" fmla="*/ 32284 h 312"/>
                  <a:gd name="T34" fmla="*/ 71751 w 512"/>
                  <a:gd name="T35" fmla="*/ 25873 h 312"/>
                  <a:gd name="T36" fmla="*/ 73109 w 512"/>
                  <a:gd name="T37" fmla="*/ 23584 h 312"/>
                  <a:gd name="T38" fmla="*/ 75146 w 512"/>
                  <a:gd name="T39" fmla="*/ 21294 h 312"/>
                  <a:gd name="T40" fmla="*/ 78089 w 512"/>
                  <a:gd name="T41" fmla="*/ 20149 h 312"/>
                  <a:gd name="T42" fmla="*/ 81710 w 512"/>
                  <a:gd name="T43" fmla="*/ 19462 h 312"/>
                  <a:gd name="T44" fmla="*/ 85105 w 512"/>
                  <a:gd name="T45" fmla="*/ 20149 h 312"/>
                  <a:gd name="T46" fmla="*/ 87821 w 512"/>
                  <a:gd name="T47" fmla="*/ 21752 h 312"/>
                  <a:gd name="T48" fmla="*/ 89406 w 512"/>
                  <a:gd name="T49" fmla="*/ 23813 h 312"/>
                  <a:gd name="T50" fmla="*/ 90538 w 512"/>
                  <a:gd name="T51" fmla="*/ 26331 h 312"/>
                  <a:gd name="T52" fmla="*/ 91669 w 512"/>
                  <a:gd name="T53" fmla="*/ 32513 h 312"/>
                  <a:gd name="T54" fmla="*/ 91669 w 512"/>
                  <a:gd name="T55" fmla="*/ 38467 h 312"/>
                  <a:gd name="T56" fmla="*/ 115888 w 512"/>
                  <a:gd name="T57" fmla="*/ 71438 h 312"/>
                  <a:gd name="T58" fmla="*/ 115888 w 512"/>
                  <a:gd name="T59" fmla="*/ 24500 h 312"/>
                  <a:gd name="T60" fmla="*/ 115209 w 512"/>
                  <a:gd name="T61" fmla="*/ 19004 h 312"/>
                  <a:gd name="T62" fmla="*/ 114077 w 512"/>
                  <a:gd name="T63" fmla="*/ 13967 h 312"/>
                  <a:gd name="T64" fmla="*/ 112040 w 512"/>
                  <a:gd name="T65" fmla="*/ 9846 h 312"/>
                  <a:gd name="T66" fmla="*/ 109324 w 512"/>
                  <a:gd name="T67" fmla="*/ 5953 h 312"/>
                  <a:gd name="T68" fmla="*/ 105703 w 512"/>
                  <a:gd name="T69" fmla="*/ 3206 h 312"/>
                  <a:gd name="T70" fmla="*/ 101402 w 512"/>
                  <a:gd name="T71" fmla="*/ 1374 h 312"/>
                  <a:gd name="T72" fmla="*/ 95743 w 512"/>
                  <a:gd name="T73" fmla="*/ 229 h 312"/>
                  <a:gd name="T74" fmla="*/ 88953 w 512"/>
                  <a:gd name="T75" fmla="*/ 229 h 312"/>
                  <a:gd name="T76" fmla="*/ 82615 w 512"/>
                  <a:gd name="T77" fmla="*/ 2061 h 312"/>
                  <a:gd name="T78" fmla="*/ 76504 w 512"/>
                  <a:gd name="T79" fmla="*/ 5266 h 312"/>
                  <a:gd name="T80" fmla="*/ 72656 w 512"/>
                  <a:gd name="T81" fmla="*/ 8930 h 312"/>
                  <a:gd name="T82" fmla="*/ 70619 w 512"/>
                  <a:gd name="T83" fmla="*/ 11677 h 312"/>
                  <a:gd name="T84" fmla="*/ 67450 w 512"/>
                  <a:gd name="T85" fmla="*/ 10075 h 312"/>
                  <a:gd name="T86" fmla="*/ 62471 w 512"/>
                  <a:gd name="T87" fmla="*/ 5037 h 312"/>
                  <a:gd name="T88" fmla="*/ 56586 w 512"/>
                  <a:gd name="T89" fmla="*/ 1832 h 312"/>
                  <a:gd name="T90" fmla="*/ 50022 w 512"/>
                  <a:gd name="T91" fmla="*/ 229 h 312"/>
                  <a:gd name="T92" fmla="*/ 42779 w 512"/>
                  <a:gd name="T93" fmla="*/ 229 h 312"/>
                  <a:gd name="T94" fmla="*/ 37120 w 512"/>
                  <a:gd name="T95" fmla="*/ 1603 h 312"/>
                  <a:gd name="T96" fmla="*/ 31688 w 512"/>
                  <a:gd name="T97" fmla="*/ 4121 h 312"/>
                  <a:gd name="T98" fmla="*/ 26935 w 512"/>
                  <a:gd name="T99" fmla="*/ 8472 h 312"/>
                  <a:gd name="T100" fmla="*/ 24445 w 512"/>
                  <a:gd name="T101" fmla="*/ 1099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2" h="312">
                    <a:moveTo>
                      <a:pt x="108" y="10"/>
                    </a:moveTo>
                    <a:lnTo>
                      <a:pt x="0" y="10"/>
                    </a:lnTo>
                    <a:lnTo>
                      <a:pt x="0" y="312"/>
                    </a:lnTo>
                    <a:lnTo>
                      <a:pt x="108" y="312"/>
                    </a:lnTo>
                    <a:lnTo>
                      <a:pt x="108" y="168"/>
                    </a:lnTo>
                    <a:lnTo>
                      <a:pt x="108" y="154"/>
                    </a:lnTo>
                    <a:lnTo>
                      <a:pt x="109" y="141"/>
                    </a:lnTo>
                    <a:lnTo>
                      <a:pt x="110" y="127"/>
                    </a:lnTo>
                    <a:lnTo>
                      <a:pt x="113" y="113"/>
                    </a:lnTo>
                    <a:lnTo>
                      <a:pt x="117" y="107"/>
                    </a:lnTo>
                    <a:lnTo>
                      <a:pt x="119" y="101"/>
                    </a:lnTo>
                    <a:lnTo>
                      <a:pt x="124" y="97"/>
                    </a:lnTo>
                    <a:lnTo>
                      <a:pt x="128" y="92"/>
                    </a:lnTo>
                    <a:lnTo>
                      <a:pt x="133" y="89"/>
                    </a:lnTo>
                    <a:lnTo>
                      <a:pt x="140" y="85"/>
                    </a:lnTo>
                    <a:lnTo>
                      <a:pt x="147" y="84"/>
                    </a:lnTo>
                    <a:lnTo>
                      <a:pt x="155" y="83"/>
                    </a:lnTo>
                    <a:lnTo>
                      <a:pt x="164" y="84"/>
                    </a:lnTo>
                    <a:lnTo>
                      <a:pt x="171" y="85"/>
                    </a:lnTo>
                    <a:lnTo>
                      <a:pt x="178" y="89"/>
                    </a:lnTo>
                    <a:lnTo>
                      <a:pt x="182" y="92"/>
                    </a:lnTo>
                    <a:lnTo>
                      <a:pt x="187" y="97"/>
                    </a:lnTo>
                    <a:lnTo>
                      <a:pt x="192" y="101"/>
                    </a:lnTo>
                    <a:lnTo>
                      <a:pt x="194" y="107"/>
                    </a:lnTo>
                    <a:lnTo>
                      <a:pt x="197" y="113"/>
                    </a:lnTo>
                    <a:lnTo>
                      <a:pt x="201" y="127"/>
                    </a:lnTo>
                    <a:lnTo>
                      <a:pt x="202" y="141"/>
                    </a:lnTo>
                    <a:lnTo>
                      <a:pt x="203" y="154"/>
                    </a:lnTo>
                    <a:lnTo>
                      <a:pt x="203" y="168"/>
                    </a:lnTo>
                    <a:lnTo>
                      <a:pt x="203" y="312"/>
                    </a:lnTo>
                    <a:lnTo>
                      <a:pt x="310" y="312"/>
                    </a:lnTo>
                    <a:lnTo>
                      <a:pt x="310" y="168"/>
                    </a:lnTo>
                    <a:lnTo>
                      <a:pt x="310" y="154"/>
                    </a:lnTo>
                    <a:lnTo>
                      <a:pt x="312" y="141"/>
                    </a:lnTo>
                    <a:lnTo>
                      <a:pt x="313" y="127"/>
                    </a:lnTo>
                    <a:lnTo>
                      <a:pt x="317" y="113"/>
                    </a:lnTo>
                    <a:lnTo>
                      <a:pt x="320" y="107"/>
                    </a:lnTo>
                    <a:lnTo>
                      <a:pt x="323" y="103"/>
                    </a:lnTo>
                    <a:lnTo>
                      <a:pt x="328" y="98"/>
                    </a:lnTo>
                    <a:lnTo>
                      <a:pt x="332" y="93"/>
                    </a:lnTo>
                    <a:lnTo>
                      <a:pt x="338" y="90"/>
                    </a:lnTo>
                    <a:lnTo>
                      <a:pt x="345" y="88"/>
                    </a:lnTo>
                    <a:lnTo>
                      <a:pt x="352" y="86"/>
                    </a:lnTo>
                    <a:lnTo>
                      <a:pt x="361" y="85"/>
                    </a:lnTo>
                    <a:lnTo>
                      <a:pt x="369" y="86"/>
                    </a:lnTo>
                    <a:lnTo>
                      <a:pt x="376" y="88"/>
                    </a:lnTo>
                    <a:lnTo>
                      <a:pt x="382" y="91"/>
                    </a:lnTo>
                    <a:lnTo>
                      <a:pt x="388" y="95"/>
                    </a:lnTo>
                    <a:lnTo>
                      <a:pt x="391" y="99"/>
                    </a:lnTo>
                    <a:lnTo>
                      <a:pt x="395" y="104"/>
                    </a:lnTo>
                    <a:lnTo>
                      <a:pt x="398" y="109"/>
                    </a:lnTo>
                    <a:lnTo>
                      <a:pt x="400" y="115"/>
                    </a:lnTo>
                    <a:lnTo>
                      <a:pt x="403" y="128"/>
                    </a:lnTo>
                    <a:lnTo>
                      <a:pt x="405" y="142"/>
                    </a:lnTo>
                    <a:lnTo>
                      <a:pt x="405" y="156"/>
                    </a:lnTo>
                    <a:lnTo>
                      <a:pt x="405" y="168"/>
                    </a:lnTo>
                    <a:lnTo>
                      <a:pt x="405" y="312"/>
                    </a:lnTo>
                    <a:lnTo>
                      <a:pt x="512" y="312"/>
                    </a:lnTo>
                    <a:lnTo>
                      <a:pt x="512" y="120"/>
                    </a:lnTo>
                    <a:lnTo>
                      <a:pt x="512" y="107"/>
                    </a:lnTo>
                    <a:lnTo>
                      <a:pt x="511" y="95"/>
                    </a:lnTo>
                    <a:lnTo>
                      <a:pt x="509" y="83"/>
                    </a:lnTo>
                    <a:lnTo>
                      <a:pt x="506" y="71"/>
                    </a:lnTo>
                    <a:lnTo>
                      <a:pt x="504" y="61"/>
                    </a:lnTo>
                    <a:lnTo>
                      <a:pt x="499" y="52"/>
                    </a:lnTo>
                    <a:lnTo>
                      <a:pt x="495" y="43"/>
                    </a:lnTo>
                    <a:lnTo>
                      <a:pt x="489" y="35"/>
                    </a:lnTo>
                    <a:lnTo>
                      <a:pt x="483" y="26"/>
                    </a:lnTo>
                    <a:lnTo>
                      <a:pt x="475" y="20"/>
                    </a:lnTo>
                    <a:lnTo>
                      <a:pt x="467" y="14"/>
                    </a:lnTo>
                    <a:lnTo>
                      <a:pt x="458" y="9"/>
                    </a:lnTo>
                    <a:lnTo>
                      <a:pt x="448" y="6"/>
                    </a:lnTo>
                    <a:lnTo>
                      <a:pt x="436" y="2"/>
                    </a:lnTo>
                    <a:lnTo>
                      <a:pt x="423" y="1"/>
                    </a:lnTo>
                    <a:lnTo>
                      <a:pt x="410" y="0"/>
                    </a:lnTo>
                    <a:lnTo>
                      <a:pt x="393" y="1"/>
                    </a:lnTo>
                    <a:lnTo>
                      <a:pt x="378" y="5"/>
                    </a:lnTo>
                    <a:lnTo>
                      <a:pt x="365" y="9"/>
                    </a:lnTo>
                    <a:lnTo>
                      <a:pt x="351" y="15"/>
                    </a:lnTo>
                    <a:lnTo>
                      <a:pt x="338" y="23"/>
                    </a:lnTo>
                    <a:lnTo>
                      <a:pt x="325" y="33"/>
                    </a:lnTo>
                    <a:lnTo>
                      <a:pt x="321" y="39"/>
                    </a:lnTo>
                    <a:lnTo>
                      <a:pt x="316" y="45"/>
                    </a:lnTo>
                    <a:lnTo>
                      <a:pt x="312" y="51"/>
                    </a:lnTo>
                    <a:lnTo>
                      <a:pt x="307" y="58"/>
                    </a:lnTo>
                    <a:lnTo>
                      <a:pt x="298" y="44"/>
                    </a:lnTo>
                    <a:lnTo>
                      <a:pt x="287" y="32"/>
                    </a:lnTo>
                    <a:lnTo>
                      <a:pt x="276" y="22"/>
                    </a:lnTo>
                    <a:lnTo>
                      <a:pt x="264" y="14"/>
                    </a:lnTo>
                    <a:lnTo>
                      <a:pt x="250" y="8"/>
                    </a:lnTo>
                    <a:lnTo>
                      <a:pt x="235" y="3"/>
                    </a:lnTo>
                    <a:lnTo>
                      <a:pt x="221" y="1"/>
                    </a:lnTo>
                    <a:lnTo>
                      <a:pt x="204" y="0"/>
                    </a:lnTo>
                    <a:lnTo>
                      <a:pt x="189" y="1"/>
                    </a:lnTo>
                    <a:lnTo>
                      <a:pt x="177" y="3"/>
                    </a:lnTo>
                    <a:lnTo>
                      <a:pt x="164" y="7"/>
                    </a:lnTo>
                    <a:lnTo>
                      <a:pt x="151" y="11"/>
                    </a:lnTo>
                    <a:lnTo>
                      <a:pt x="140" y="18"/>
                    </a:lnTo>
                    <a:lnTo>
                      <a:pt x="129" y="26"/>
                    </a:lnTo>
                    <a:lnTo>
                      <a:pt x="119" y="37"/>
                    </a:lnTo>
                    <a:lnTo>
                      <a:pt x="109" y="48"/>
                    </a:lnTo>
                    <a:lnTo>
                      <a:pt x="108" y="48"/>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5" name="Freeform 51"/>
              <p:cNvSpPr>
                <a:spLocks noEditPoints="1"/>
              </p:cNvSpPr>
              <p:nvPr/>
            </p:nvSpPr>
            <p:spPr bwMode="auto">
              <a:xfrm>
                <a:off x="5843372" y="6519863"/>
                <a:ext cx="82550" cy="73025"/>
              </a:xfrm>
              <a:custGeom>
                <a:avLst/>
                <a:gdLst>
                  <a:gd name="T0" fmla="*/ 33338 w 364"/>
                  <a:gd name="T1" fmla="*/ 680 h 322"/>
                  <a:gd name="T2" fmla="*/ 21998 w 364"/>
                  <a:gd name="T3" fmla="*/ 3855 h 322"/>
                  <a:gd name="T4" fmla="*/ 12700 w 364"/>
                  <a:gd name="T5" fmla="*/ 9752 h 322"/>
                  <a:gd name="T6" fmla="*/ 5216 w 364"/>
                  <a:gd name="T7" fmla="*/ 17689 h 322"/>
                  <a:gd name="T8" fmla="*/ 1134 w 364"/>
                  <a:gd name="T9" fmla="*/ 28575 h 322"/>
                  <a:gd name="T10" fmla="*/ 454 w 364"/>
                  <a:gd name="T11" fmla="*/ 40821 h 322"/>
                  <a:gd name="T12" fmla="*/ 3402 w 364"/>
                  <a:gd name="T13" fmla="*/ 52388 h 322"/>
                  <a:gd name="T14" fmla="*/ 9752 w 364"/>
                  <a:gd name="T15" fmla="*/ 61232 h 322"/>
                  <a:gd name="T16" fmla="*/ 18596 w 364"/>
                  <a:gd name="T17" fmla="*/ 67809 h 322"/>
                  <a:gd name="T18" fmla="*/ 29482 w 364"/>
                  <a:gd name="T19" fmla="*/ 71664 h 322"/>
                  <a:gd name="T20" fmla="*/ 41502 w 364"/>
                  <a:gd name="T21" fmla="*/ 73025 h 322"/>
                  <a:gd name="T22" fmla="*/ 53521 w 364"/>
                  <a:gd name="T23" fmla="*/ 71664 h 322"/>
                  <a:gd name="T24" fmla="*/ 64180 w 364"/>
                  <a:gd name="T25" fmla="*/ 67809 h 322"/>
                  <a:gd name="T26" fmla="*/ 73025 w 364"/>
                  <a:gd name="T27" fmla="*/ 61232 h 322"/>
                  <a:gd name="T28" fmla="*/ 79375 w 364"/>
                  <a:gd name="T29" fmla="*/ 51934 h 322"/>
                  <a:gd name="T30" fmla="*/ 82550 w 364"/>
                  <a:gd name="T31" fmla="*/ 40821 h 322"/>
                  <a:gd name="T32" fmla="*/ 81643 w 364"/>
                  <a:gd name="T33" fmla="*/ 28575 h 322"/>
                  <a:gd name="T34" fmla="*/ 77561 w 364"/>
                  <a:gd name="T35" fmla="*/ 17689 h 322"/>
                  <a:gd name="T36" fmla="*/ 70077 w 364"/>
                  <a:gd name="T37" fmla="*/ 9752 h 322"/>
                  <a:gd name="T38" fmla="*/ 60779 w 364"/>
                  <a:gd name="T39" fmla="*/ 3855 h 322"/>
                  <a:gd name="T40" fmla="*/ 49439 w 364"/>
                  <a:gd name="T41" fmla="*/ 680 h 322"/>
                  <a:gd name="T42" fmla="*/ 41502 w 364"/>
                  <a:gd name="T43" fmla="*/ 21091 h 322"/>
                  <a:gd name="T44" fmla="*/ 46264 w 364"/>
                  <a:gd name="T45" fmla="*/ 21998 h 322"/>
                  <a:gd name="T46" fmla="*/ 50573 w 364"/>
                  <a:gd name="T47" fmla="*/ 23813 h 322"/>
                  <a:gd name="T48" fmla="*/ 53748 w 364"/>
                  <a:gd name="T49" fmla="*/ 26988 h 322"/>
                  <a:gd name="T50" fmla="*/ 56016 w 364"/>
                  <a:gd name="T51" fmla="*/ 30616 h 322"/>
                  <a:gd name="T52" fmla="*/ 56923 w 364"/>
                  <a:gd name="T53" fmla="*/ 34925 h 322"/>
                  <a:gd name="T54" fmla="*/ 56923 w 364"/>
                  <a:gd name="T55" fmla="*/ 39688 h 322"/>
                  <a:gd name="T56" fmla="*/ 55336 w 364"/>
                  <a:gd name="T57" fmla="*/ 43996 h 322"/>
                  <a:gd name="T58" fmla="*/ 52841 w 364"/>
                  <a:gd name="T59" fmla="*/ 47625 h 322"/>
                  <a:gd name="T60" fmla="*/ 49213 w 364"/>
                  <a:gd name="T61" fmla="*/ 50120 h 322"/>
                  <a:gd name="T62" fmla="*/ 44904 w 364"/>
                  <a:gd name="T63" fmla="*/ 51707 h 322"/>
                  <a:gd name="T64" fmla="*/ 39688 w 364"/>
                  <a:gd name="T65" fmla="*/ 51934 h 322"/>
                  <a:gd name="T66" fmla="*/ 34925 w 364"/>
                  <a:gd name="T67" fmla="*/ 50800 h 322"/>
                  <a:gd name="T68" fmla="*/ 30843 w 364"/>
                  <a:gd name="T69" fmla="*/ 48532 h 322"/>
                  <a:gd name="T70" fmla="*/ 28121 w 364"/>
                  <a:gd name="T71" fmla="*/ 45130 h 322"/>
                  <a:gd name="T72" fmla="*/ 26534 w 364"/>
                  <a:gd name="T73" fmla="*/ 41275 h 322"/>
                  <a:gd name="T74" fmla="*/ 25627 w 364"/>
                  <a:gd name="T75" fmla="*/ 36513 h 322"/>
                  <a:gd name="T76" fmla="*/ 26534 w 364"/>
                  <a:gd name="T77" fmla="*/ 32204 h 322"/>
                  <a:gd name="T78" fmla="*/ 28121 w 364"/>
                  <a:gd name="T79" fmla="*/ 27895 h 322"/>
                  <a:gd name="T80" fmla="*/ 30843 w 364"/>
                  <a:gd name="T81" fmla="*/ 24720 h 322"/>
                  <a:gd name="T82" fmla="*/ 34925 w 364"/>
                  <a:gd name="T83" fmla="*/ 22452 h 322"/>
                  <a:gd name="T84" fmla="*/ 39688 w 364"/>
                  <a:gd name="T85" fmla="*/ 21091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64" h="322">
                    <a:moveTo>
                      <a:pt x="183" y="0"/>
                    </a:moveTo>
                    <a:lnTo>
                      <a:pt x="164" y="1"/>
                    </a:lnTo>
                    <a:lnTo>
                      <a:pt x="147" y="3"/>
                    </a:lnTo>
                    <a:lnTo>
                      <a:pt x="130" y="7"/>
                    </a:lnTo>
                    <a:lnTo>
                      <a:pt x="113" y="11"/>
                    </a:lnTo>
                    <a:lnTo>
                      <a:pt x="97" y="17"/>
                    </a:lnTo>
                    <a:lnTo>
                      <a:pt x="82" y="24"/>
                    </a:lnTo>
                    <a:lnTo>
                      <a:pt x="68" y="32"/>
                    </a:lnTo>
                    <a:lnTo>
                      <a:pt x="56" y="43"/>
                    </a:lnTo>
                    <a:lnTo>
                      <a:pt x="43" y="53"/>
                    </a:lnTo>
                    <a:lnTo>
                      <a:pt x="33" y="66"/>
                    </a:lnTo>
                    <a:lnTo>
                      <a:pt x="23" y="78"/>
                    </a:lnTo>
                    <a:lnTo>
                      <a:pt x="15" y="93"/>
                    </a:lnTo>
                    <a:lnTo>
                      <a:pt x="10" y="108"/>
                    </a:lnTo>
                    <a:lnTo>
                      <a:pt x="5" y="126"/>
                    </a:lnTo>
                    <a:lnTo>
                      <a:pt x="2" y="143"/>
                    </a:lnTo>
                    <a:lnTo>
                      <a:pt x="0" y="161"/>
                    </a:lnTo>
                    <a:lnTo>
                      <a:pt x="2" y="180"/>
                    </a:lnTo>
                    <a:lnTo>
                      <a:pt x="5" y="198"/>
                    </a:lnTo>
                    <a:lnTo>
                      <a:pt x="10" y="214"/>
                    </a:lnTo>
                    <a:lnTo>
                      <a:pt x="15" y="231"/>
                    </a:lnTo>
                    <a:lnTo>
                      <a:pt x="23" y="244"/>
                    </a:lnTo>
                    <a:lnTo>
                      <a:pt x="33" y="257"/>
                    </a:lnTo>
                    <a:lnTo>
                      <a:pt x="43" y="270"/>
                    </a:lnTo>
                    <a:lnTo>
                      <a:pt x="56" y="280"/>
                    </a:lnTo>
                    <a:lnTo>
                      <a:pt x="68" y="291"/>
                    </a:lnTo>
                    <a:lnTo>
                      <a:pt x="82" y="299"/>
                    </a:lnTo>
                    <a:lnTo>
                      <a:pt x="97" y="306"/>
                    </a:lnTo>
                    <a:lnTo>
                      <a:pt x="113" y="311"/>
                    </a:lnTo>
                    <a:lnTo>
                      <a:pt x="130" y="316"/>
                    </a:lnTo>
                    <a:lnTo>
                      <a:pt x="147" y="319"/>
                    </a:lnTo>
                    <a:lnTo>
                      <a:pt x="164" y="322"/>
                    </a:lnTo>
                    <a:lnTo>
                      <a:pt x="183" y="322"/>
                    </a:lnTo>
                    <a:lnTo>
                      <a:pt x="201" y="322"/>
                    </a:lnTo>
                    <a:lnTo>
                      <a:pt x="218" y="319"/>
                    </a:lnTo>
                    <a:lnTo>
                      <a:pt x="236" y="316"/>
                    </a:lnTo>
                    <a:lnTo>
                      <a:pt x="252" y="311"/>
                    </a:lnTo>
                    <a:lnTo>
                      <a:pt x="268" y="306"/>
                    </a:lnTo>
                    <a:lnTo>
                      <a:pt x="283" y="299"/>
                    </a:lnTo>
                    <a:lnTo>
                      <a:pt x="297" y="289"/>
                    </a:lnTo>
                    <a:lnTo>
                      <a:pt x="309" y="280"/>
                    </a:lnTo>
                    <a:lnTo>
                      <a:pt x="322" y="270"/>
                    </a:lnTo>
                    <a:lnTo>
                      <a:pt x="332" y="257"/>
                    </a:lnTo>
                    <a:lnTo>
                      <a:pt x="342" y="244"/>
                    </a:lnTo>
                    <a:lnTo>
                      <a:pt x="350" y="229"/>
                    </a:lnTo>
                    <a:lnTo>
                      <a:pt x="356" y="214"/>
                    </a:lnTo>
                    <a:lnTo>
                      <a:pt x="360" y="198"/>
                    </a:lnTo>
                    <a:lnTo>
                      <a:pt x="364" y="180"/>
                    </a:lnTo>
                    <a:lnTo>
                      <a:pt x="364" y="161"/>
                    </a:lnTo>
                    <a:lnTo>
                      <a:pt x="364" y="143"/>
                    </a:lnTo>
                    <a:lnTo>
                      <a:pt x="360" y="126"/>
                    </a:lnTo>
                    <a:lnTo>
                      <a:pt x="356" y="108"/>
                    </a:lnTo>
                    <a:lnTo>
                      <a:pt x="350" y="93"/>
                    </a:lnTo>
                    <a:lnTo>
                      <a:pt x="342" y="78"/>
                    </a:lnTo>
                    <a:lnTo>
                      <a:pt x="332" y="66"/>
                    </a:lnTo>
                    <a:lnTo>
                      <a:pt x="322" y="53"/>
                    </a:lnTo>
                    <a:lnTo>
                      <a:pt x="309" y="43"/>
                    </a:lnTo>
                    <a:lnTo>
                      <a:pt x="297" y="32"/>
                    </a:lnTo>
                    <a:lnTo>
                      <a:pt x="283" y="24"/>
                    </a:lnTo>
                    <a:lnTo>
                      <a:pt x="268" y="17"/>
                    </a:lnTo>
                    <a:lnTo>
                      <a:pt x="252" y="11"/>
                    </a:lnTo>
                    <a:lnTo>
                      <a:pt x="236" y="7"/>
                    </a:lnTo>
                    <a:lnTo>
                      <a:pt x="218" y="3"/>
                    </a:lnTo>
                    <a:lnTo>
                      <a:pt x="201" y="1"/>
                    </a:lnTo>
                    <a:lnTo>
                      <a:pt x="183" y="0"/>
                    </a:lnTo>
                    <a:close/>
                    <a:moveTo>
                      <a:pt x="183" y="93"/>
                    </a:moveTo>
                    <a:lnTo>
                      <a:pt x="191" y="93"/>
                    </a:lnTo>
                    <a:lnTo>
                      <a:pt x="198" y="95"/>
                    </a:lnTo>
                    <a:lnTo>
                      <a:pt x="204" y="97"/>
                    </a:lnTo>
                    <a:lnTo>
                      <a:pt x="211" y="99"/>
                    </a:lnTo>
                    <a:lnTo>
                      <a:pt x="217" y="101"/>
                    </a:lnTo>
                    <a:lnTo>
                      <a:pt x="223" y="105"/>
                    </a:lnTo>
                    <a:lnTo>
                      <a:pt x="229" y="109"/>
                    </a:lnTo>
                    <a:lnTo>
                      <a:pt x="233" y="114"/>
                    </a:lnTo>
                    <a:lnTo>
                      <a:pt x="237" y="119"/>
                    </a:lnTo>
                    <a:lnTo>
                      <a:pt x="241" y="123"/>
                    </a:lnTo>
                    <a:lnTo>
                      <a:pt x="244" y="129"/>
                    </a:lnTo>
                    <a:lnTo>
                      <a:pt x="247" y="135"/>
                    </a:lnTo>
                    <a:lnTo>
                      <a:pt x="248" y="142"/>
                    </a:lnTo>
                    <a:lnTo>
                      <a:pt x="251" y="148"/>
                    </a:lnTo>
                    <a:lnTo>
                      <a:pt x="251" y="154"/>
                    </a:lnTo>
                    <a:lnTo>
                      <a:pt x="252" y="161"/>
                    </a:lnTo>
                    <a:lnTo>
                      <a:pt x="251" y="168"/>
                    </a:lnTo>
                    <a:lnTo>
                      <a:pt x="251" y="175"/>
                    </a:lnTo>
                    <a:lnTo>
                      <a:pt x="248" y="182"/>
                    </a:lnTo>
                    <a:lnTo>
                      <a:pt x="247" y="188"/>
                    </a:lnTo>
                    <a:lnTo>
                      <a:pt x="244" y="194"/>
                    </a:lnTo>
                    <a:lnTo>
                      <a:pt x="241" y="199"/>
                    </a:lnTo>
                    <a:lnTo>
                      <a:pt x="237" y="205"/>
                    </a:lnTo>
                    <a:lnTo>
                      <a:pt x="233" y="210"/>
                    </a:lnTo>
                    <a:lnTo>
                      <a:pt x="229" y="214"/>
                    </a:lnTo>
                    <a:lnTo>
                      <a:pt x="223" y="218"/>
                    </a:lnTo>
                    <a:lnTo>
                      <a:pt x="217" y="221"/>
                    </a:lnTo>
                    <a:lnTo>
                      <a:pt x="211" y="224"/>
                    </a:lnTo>
                    <a:lnTo>
                      <a:pt x="204" y="226"/>
                    </a:lnTo>
                    <a:lnTo>
                      <a:pt x="198" y="228"/>
                    </a:lnTo>
                    <a:lnTo>
                      <a:pt x="191" y="229"/>
                    </a:lnTo>
                    <a:lnTo>
                      <a:pt x="183" y="229"/>
                    </a:lnTo>
                    <a:lnTo>
                      <a:pt x="175" y="229"/>
                    </a:lnTo>
                    <a:lnTo>
                      <a:pt x="168" y="228"/>
                    </a:lnTo>
                    <a:lnTo>
                      <a:pt x="160" y="226"/>
                    </a:lnTo>
                    <a:lnTo>
                      <a:pt x="154" y="224"/>
                    </a:lnTo>
                    <a:lnTo>
                      <a:pt x="147" y="221"/>
                    </a:lnTo>
                    <a:lnTo>
                      <a:pt x="141" y="218"/>
                    </a:lnTo>
                    <a:lnTo>
                      <a:pt x="136" y="214"/>
                    </a:lnTo>
                    <a:lnTo>
                      <a:pt x="132" y="210"/>
                    </a:lnTo>
                    <a:lnTo>
                      <a:pt x="127" y="205"/>
                    </a:lnTo>
                    <a:lnTo>
                      <a:pt x="124" y="199"/>
                    </a:lnTo>
                    <a:lnTo>
                      <a:pt x="120" y="194"/>
                    </a:lnTo>
                    <a:lnTo>
                      <a:pt x="118" y="188"/>
                    </a:lnTo>
                    <a:lnTo>
                      <a:pt x="117" y="182"/>
                    </a:lnTo>
                    <a:lnTo>
                      <a:pt x="115" y="175"/>
                    </a:lnTo>
                    <a:lnTo>
                      <a:pt x="113" y="168"/>
                    </a:lnTo>
                    <a:lnTo>
                      <a:pt x="113" y="161"/>
                    </a:lnTo>
                    <a:lnTo>
                      <a:pt x="113" y="154"/>
                    </a:lnTo>
                    <a:lnTo>
                      <a:pt x="115" y="148"/>
                    </a:lnTo>
                    <a:lnTo>
                      <a:pt x="117" y="142"/>
                    </a:lnTo>
                    <a:lnTo>
                      <a:pt x="118" y="135"/>
                    </a:lnTo>
                    <a:lnTo>
                      <a:pt x="120" y="129"/>
                    </a:lnTo>
                    <a:lnTo>
                      <a:pt x="124" y="123"/>
                    </a:lnTo>
                    <a:lnTo>
                      <a:pt x="127" y="119"/>
                    </a:lnTo>
                    <a:lnTo>
                      <a:pt x="132" y="114"/>
                    </a:lnTo>
                    <a:lnTo>
                      <a:pt x="136" y="109"/>
                    </a:lnTo>
                    <a:lnTo>
                      <a:pt x="141" y="105"/>
                    </a:lnTo>
                    <a:lnTo>
                      <a:pt x="147" y="101"/>
                    </a:lnTo>
                    <a:lnTo>
                      <a:pt x="154" y="99"/>
                    </a:lnTo>
                    <a:lnTo>
                      <a:pt x="160" y="97"/>
                    </a:lnTo>
                    <a:lnTo>
                      <a:pt x="168" y="95"/>
                    </a:lnTo>
                    <a:lnTo>
                      <a:pt x="175" y="93"/>
                    </a:lnTo>
                    <a:lnTo>
                      <a:pt x="18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6" name="Freeform 52"/>
              <p:cNvSpPr>
                <a:spLocks noEditPoints="1"/>
              </p:cNvSpPr>
              <p:nvPr/>
            </p:nvSpPr>
            <p:spPr bwMode="auto">
              <a:xfrm>
                <a:off x="5937034" y="6480175"/>
                <a:ext cx="79375" cy="112713"/>
              </a:xfrm>
              <a:custGeom>
                <a:avLst/>
                <a:gdLst>
                  <a:gd name="T0" fmla="*/ 24197 w 351"/>
                  <a:gd name="T1" fmla="*/ 110450 h 498"/>
                  <a:gd name="T2" fmla="*/ 24423 w 351"/>
                  <a:gd name="T3" fmla="*/ 102981 h 498"/>
                  <a:gd name="T4" fmla="*/ 28267 w 351"/>
                  <a:gd name="T5" fmla="*/ 107507 h 498"/>
                  <a:gd name="T6" fmla="*/ 33243 w 351"/>
                  <a:gd name="T7" fmla="*/ 110223 h 498"/>
                  <a:gd name="T8" fmla="*/ 38896 w 351"/>
                  <a:gd name="T9" fmla="*/ 112034 h 498"/>
                  <a:gd name="T10" fmla="*/ 45002 w 351"/>
                  <a:gd name="T11" fmla="*/ 112713 h 498"/>
                  <a:gd name="T12" fmla="*/ 52238 w 351"/>
                  <a:gd name="T13" fmla="*/ 112034 h 498"/>
                  <a:gd name="T14" fmla="*/ 59022 w 351"/>
                  <a:gd name="T15" fmla="*/ 109771 h 498"/>
                  <a:gd name="T16" fmla="*/ 64902 w 351"/>
                  <a:gd name="T17" fmla="*/ 106376 h 498"/>
                  <a:gd name="T18" fmla="*/ 69651 w 351"/>
                  <a:gd name="T19" fmla="*/ 101849 h 498"/>
                  <a:gd name="T20" fmla="*/ 73948 w 351"/>
                  <a:gd name="T21" fmla="*/ 96417 h 498"/>
                  <a:gd name="T22" fmla="*/ 76887 w 351"/>
                  <a:gd name="T23" fmla="*/ 90080 h 498"/>
                  <a:gd name="T24" fmla="*/ 78923 w 351"/>
                  <a:gd name="T25" fmla="*/ 83516 h 498"/>
                  <a:gd name="T26" fmla="*/ 79375 w 351"/>
                  <a:gd name="T27" fmla="*/ 76274 h 498"/>
                  <a:gd name="T28" fmla="*/ 78923 w 351"/>
                  <a:gd name="T29" fmla="*/ 69031 h 498"/>
                  <a:gd name="T30" fmla="*/ 77114 w 351"/>
                  <a:gd name="T31" fmla="*/ 62241 h 498"/>
                  <a:gd name="T32" fmla="*/ 73948 w 351"/>
                  <a:gd name="T33" fmla="*/ 56357 h 498"/>
                  <a:gd name="T34" fmla="*/ 70103 w 351"/>
                  <a:gd name="T35" fmla="*/ 50698 h 498"/>
                  <a:gd name="T36" fmla="*/ 65128 w 351"/>
                  <a:gd name="T37" fmla="*/ 46398 h 498"/>
                  <a:gd name="T38" fmla="*/ 59022 w 351"/>
                  <a:gd name="T39" fmla="*/ 43003 h 498"/>
                  <a:gd name="T40" fmla="*/ 52464 w 351"/>
                  <a:gd name="T41" fmla="*/ 40513 h 498"/>
                  <a:gd name="T42" fmla="*/ 45228 w 351"/>
                  <a:gd name="T43" fmla="*/ 39834 h 498"/>
                  <a:gd name="T44" fmla="*/ 39574 w 351"/>
                  <a:gd name="T45" fmla="*/ 40513 h 498"/>
                  <a:gd name="T46" fmla="*/ 33695 w 351"/>
                  <a:gd name="T47" fmla="*/ 42098 h 498"/>
                  <a:gd name="T48" fmla="*/ 28494 w 351"/>
                  <a:gd name="T49" fmla="*/ 45040 h 498"/>
                  <a:gd name="T50" fmla="*/ 24197 w 351"/>
                  <a:gd name="T51" fmla="*/ 48888 h 498"/>
                  <a:gd name="T52" fmla="*/ 0 w 351"/>
                  <a:gd name="T53" fmla="*/ 0 h 498"/>
                  <a:gd name="T54" fmla="*/ 38896 w 351"/>
                  <a:gd name="T55" fmla="*/ 60883 h 498"/>
                  <a:gd name="T56" fmla="*/ 42288 w 351"/>
                  <a:gd name="T57" fmla="*/ 61336 h 498"/>
                  <a:gd name="T58" fmla="*/ 45454 w 351"/>
                  <a:gd name="T59" fmla="*/ 62241 h 498"/>
                  <a:gd name="T60" fmla="*/ 48168 w 351"/>
                  <a:gd name="T61" fmla="*/ 63599 h 498"/>
                  <a:gd name="T62" fmla="*/ 50429 w 351"/>
                  <a:gd name="T63" fmla="*/ 65636 h 498"/>
                  <a:gd name="T64" fmla="*/ 52012 w 351"/>
                  <a:gd name="T65" fmla="*/ 67673 h 498"/>
                  <a:gd name="T66" fmla="*/ 53369 w 351"/>
                  <a:gd name="T67" fmla="*/ 70389 h 498"/>
                  <a:gd name="T68" fmla="*/ 54047 w 351"/>
                  <a:gd name="T69" fmla="*/ 73331 h 498"/>
                  <a:gd name="T70" fmla="*/ 54274 w 351"/>
                  <a:gd name="T71" fmla="*/ 76274 h 498"/>
                  <a:gd name="T72" fmla="*/ 54047 w 351"/>
                  <a:gd name="T73" fmla="*/ 79442 h 498"/>
                  <a:gd name="T74" fmla="*/ 53369 w 351"/>
                  <a:gd name="T75" fmla="*/ 82385 h 498"/>
                  <a:gd name="T76" fmla="*/ 52012 w 351"/>
                  <a:gd name="T77" fmla="*/ 84874 h 498"/>
                  <a:gd name="T78" fmla="*/ 50429 w 351"/>
                  <a:gd name="T79" fmla="*/ 87364 h 498"/>
                  <a:gd name="T80" fmla="*/ 48168 w 351"/>
                  <a:gd name="T81" fmla="*/ 89175 h 498"/>
                  <a:gd name="T82" fmla="*/ 45454 w 351"/>
                  <a:gd name="T83" fmla="*/ 90533 h 498"/>
                  <a:gd name="T84" fmla="*/ 42288 w 351"/>
                  <a:gd name="T85" fmla="*/ 91438 h 498"/>
                  <a:gd name="T86" fmla="*/ 38896 w 351"/>
                  <a:gd name="T87" fmla="*/ 91664 h 498"/>
                  <a:gd name="T88" fmla="*/ 35278 w 351"/>
                  <a:gd name="T89" fmla="*/ 91438 h 498"/>
                  <a:gd name="T90" fmla="*/ 32112 w 351"/>
                  <a:gd name="T91" fmla="*/ 90533 h 498"/>
                  <a:gd name="T92" fmla="*/ 29624 w 351"/>
                  <a:gd name="T93" fmla="*/ 89175 h 498"/>
                  <a:gd name="T94" fmla="*/ 27589 w 351"/>
                  <a:gd name="T95" fmla="*/ 87364 h 498"/>
                  <a:gd name="T96" fmla="*/ 25780 w 351"/>
                  <a:gd name="T97" fmla="*/ 84874 h 498"/>
                  <a:gd name="T98" fmla="*/ 24423 w 351"/>
                  <a:gd name="T99" fmla="*/ 82385 h 498"/>
                  <a:gd name="T100" fmla="*/ 23519 w 351"/>
                  <a:gd name="T101" fmla="*/ 79442 h 498"/>
                  <a:gd name="T102" fmla="*/ 23292 w 351"/>
                  <a:gd name="T103" fmla="*/ 76274 h 498"/>
                  <a:gd name="T104" fmla="*/ 23519 w 351"/>
                  <a:gd name="T105" fmla="*/ 73331 h 498"/>
                  <a:gd name="T106" fmla="*/ 24423 w 351"/>
                  <a:gd name="T107" fmla="*/ 70389 h 498"/>
                  <a:gd name="T108" fmla="*/ 25780 w 351"/>
                  <a:gd name="T109" fmla="*/ 67673 h 498"/>
                  <a:gd name="T110" fmla="*/ 27589 w 351"/>
                  <a:gd name="T111" fmla="*/ 65636 h 498"/>
                  <a:gd name="T112" fmla="*/ 29624 w 351"/>
                  <a:gd name="T113" fmla="*/ 63599 h 498"/>
                  <a:gd name="T114" fmla="*/ 32112 w 351"/>
                  <a:gd name="T115" fmla="*/ 62241 h 498"/>
                  <a:gd name="T116" fmla="*/ 35278 w 351"/>
                  <a:gd name="T117" fmla="*/ 61336 h 498"/>
                  <a:gd name="T118" fmla="*/ 38896 w 351"/>
                  <a:gd name="T119" fmla="*/ 60883 h 4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51" h="498">
                    <a:moveTo>
                      <a:pt x="0" y="488"/>
                    </a:moveTo>
                    <a:lnTo>
                      <a:pt x="107" y="488"/>
                    </a:lnTo>
                    <a:lnTo>
                      <a:pt x="107" y="455"/>
                    </a:lnTo>
                    <a:lnTo>
                      <a:pt x="108" y="455"/>
                    </a:lnTo>
                    <a:lnTo>
                      <a:pt x="116" y="465"/>
                    </a:lnTo>
                    <a:lnTo>
                      <a:pt x="125" y="475"/>
                    </a:lnTo>
                    <a:lnTo>
                      <a:pt x="136" y="482"/>
                    </a:lnTo>
                    <a:lnTo>
                      <a:pt x="147" y="487"/>
                    </a:lnTo>
                    <a:lnTo>
                      <a:pt x="160" y="492"/>
                    </a:lnTo>
                    <a:lnTo>
                      <a:pt x="172" y="495"/>
                    </a:lnTo>
                    <a:lnTo>
                      <a:pt x="186" y="498"/>
                    </a:lnTo>
                    <a:lnTo>
                      <a:pt x="199" y="498"/>
                    </a:lnTo>
                    <a:lnTo>
                      <a:pt x="215" y="498"/>
                    </a:lnTo>
                    <a:lnTo>
                      <a:pt x="231" y="495"/>
                    </a:lnTo>
                    <a:lnTo>
                      <a:pt x="246" y="491"/>
                    </a:lnTo>
                    <a:lnTo>
                      <a:pt x="261" y="485"/>
                    </a:lnTo>
                    <a:lnTo>
                      <a:pt x="274" y="478"/>
                    </a:lnTo>
                    <a:lnTo>
                      <a:pt x="287" y="470"/>
                    </a:lnTo>
                    <a:lnTo>
                      <a:pt x="298" y="461"/>
                    </a:lnTo>
                    <a:lnTo>
                      <a:pt x="308" y="450"/>
                    </a:lnTo>
                    <a:lnTo>
                      <a:pt x="319" y="439"/>
                    </a:lnTo>
                    <a:lnTo>
                      <a:pt x="327" y="426"/>
                    </a:lnTo>
                    <a:lnTo>
                      <a:pt x="334" y="413"/>
                    </a:lnTo>
                    <a:lnTo>
                      <a:pt x="340" y="398"/>
                    </a:lnTo>
                    <a:lnTo>
                      <a:pt x="345" y="385"/>
                    </a:lnTo>
                    <a:lnTo>
                      <a:pt x="349" y="369"/>
                    </a:lnTo>
                    <a:lnTo>
                      <a:pt x="351" y="354"/>
                    </a:lnTo>
                    <a:lnTo>
                      <a:pt x="351" y="337"/>
                    </a:lnTo>
                    <a:lnTo>
                      <a:pt x="351" y="321"/>
                    </a:lnTo>
                    <a:lnTo>
                      <a:pt x="349" y="305"/>
                    </a:lnTo>
                    <a:lnTo>
                      <a:pt x="345" y="290"/>
                    </a:lnTo>
                    <a:lnTo>
                      <a:pt x="341" y="275"/>
                    </a:lnTo>
                    <a:lnTo>
                      <a:pt x="334" y="261"/>
                    </a:lnTo>
                    <a:lnTo>
                      <a:pt x="327" y="249"/>
                    </a:lnTo>
                    <a:lnTo>
                      <a:pt x="319" y="236"/>
                    </a:lnTo>
                    <a:lnTo>
                      <a:pt x="310" y="224"/>
                    </a:lnTo>
                    <a:lnTo>
                      <a:pt x="299" y="214"/>
                    </a:lnTo>
                    <a:lnTo>
                      <a:pt x="288" y="205"/>
                    </a:lnTo>
                    <a:lnTo>
                      <a:pt x="275" y="197"/>
                    </a:lnTo>
                    <a:lnTo>
                      <a:pt x="261" y="190"/>
                    </a:lnTo>
                    <a:lnTo>
                      <a:pt x="247" y="184"/>
                    </a:lnTo>
                    <a:lnTo>
                      <a:pt x="232" y="179"/>
                    </a:lnTo>
                    <a:lnTo>
                      <a:pt x="216" y="177"/>
                    </a:lnTo>
                    <a:lnTo>
                      <a:pt x="200" y="176"/>
                    </a:lnTo>
                    <a:lnTo>
                      <a:pt x="187" y="177"/>
                    </a:lnTo>
                    <a:lnTo>
                      <a:pt x="175" y="179"/>
                    </a:lnTo>
                    <a:lnTo>
                      <a:pt x="161" y="182"/>
                    </a:lnTo>
                    <a:lnTo>
                      <a:pt x="149" y="186"/>
                    </a:lnTo>
                    <a:lnTo>
                      <a:pt x="137" y="192"/>
                    </a:lnTo>
                    <a:lnTo>
                      <a:pt x="126" y="199"/>
                    </a:lnTo>
                    <a:lnTo>
                      <a:pt x="116" y="207"/>
                    </a:lnTo>
                    <a:lnTo>
                      <a:pt x="107" y="216"/>
                    </a:lnTo>
                    <a:lnTo>
                      <a:pt x="107" y="0"/>
                    </a:lnTo>
                    <a:lnTo>
                      <a:pt x="0" y="0"/>
                    </a:lnTo>
                    <a:lnTo>
                      <a:pt x="0" y="488"/>
                    </a:lnTo>
                    <a:close/>
                    <a:moveTo>
                      <a:pt x="172" y="269"/>
                    </a:moveTo>
                    <a:lnTo>
                      <a:pt x="181" y="269"/>
                    </a:lnTo>
                    <a:lnTo>
                      <a:pt x="187" y="271"/>
                    </a:lnTo>
                    <a:lnTo>
                      <a:pt x="194" y="273"/>
                    </a:lnTo>
                    <a:lnTo>
                      <a:pt x="201" y="275"/>
                    </a:lnTo>
                    <a:lnTo>
                      <a:pt x="207" y="277"/>
                    </a:lnTo>
                    <a:lnTo>
                      <a:pt x="213" y="281"/>
                    </a:lnTo>
                    <a:lnTo>
                      <a:pt x="219" y="285"/>
                    </a:lnTo>
                    <a:lnTo>
                      <a:pt x="223" y="290"/>
                    </a:lnTo>
                    <a:lnTo>
                      <a:pt x="227" y="295"/>
                    </a:lnTo>
                    <a:lnTo>
                      <a:pt x="230" y="299"/>
                    </a:lnTo>
                    <a:lnTo>
                      <a:pt x="234" y="305"/>
                    </a:lnTo>
                    <a:lnTo>
                      <a:pt x="236" y="311"/>
                    </a:lnTo>
                    <a:lnTo>
                      <a:pt x="238" y="318"/>
                    </a:lnTo>
                    <a:lnTo>
                      <a:pt x="239" y="324"/>
                    </a:lnTo>
                    <a:lnTo>
                      <a:pt x="240" y="330"/>
                    </a:lnTo>
                    <a:lnTo>
                      <a:pt x="240" y="337"/>
                    </a:lnTo>
                    <a:lnTo>
                      <a:pt x="240" y="344"/>
                    </a:lnTo>
                    <a:lnTo>
                      <a:pt x="239" y="351"/>
                    </a:lnTo>
                    <a:lnTo>
                      <a:pt x="238" y="358"/>
                    </a:lnTo>
                    <a:lnTo>
                      <a:pt x="236" y="364"/>
                    </a:lnTo>
                    <a:lnTo>
                      <a:pt x="234" y="370"/>
                    </a:lnTo>
                    <a:lnTo>
                      <a:pt x="230" y="375"/>
                    </a:lnTo>
                    <a:lnTo>
                      <a:pt x="227" y="381"/>
                    </a:lnTo>
                    <a:lnTo>
                      <a:pt x="223" y="386"/>
                    </a:lnTo>
                    <a:lnTo>
                      <a:pt x="219" y="390"/>
                    </a:lnTo>
                    <a:lnTo>
                      <a:pt x="213" y="394"/>
                    </a:lnTo>
                    <a:lnTo>
                      <a:pt x="207" y="397"/>
                    </a:lnTo>
                    <a:lnTo>
                      <a:pt x="201" y="400"/>
                    </a:lnTo>
                    <a:lnTo>
                      <a:pt x="194" y="402"/>
                    </a:lnTo>
                    <a:lnTo>
                      <a:pt x="187" y="404"/>
                    </a:lnTo>
                    <a:lnTo>
                      <a:pt x="181" y="405"/>
                    </a:lnTo>
                    <a:lnTo>
                      <a:pt x="172" y="405"/>
                    </a:lnTo>
                    <a:lnTo>
                      <a:pt x="164" y="405"/>
                    </a:lnTo>
                    <a:lnTo>
                      <a:pt x="156" y="404"/>
                    </a:lnTo>
                    <a:lnTo>
                      <a:pt x="149" y="402"/>
                    </a:lnTo>
                    <a:lnTo>
                      <a:pt x="142" y="400"/>
                    </a:lnTo>
                    <a:lnTo>
                      <a:pt x="137" y="397"/>
                    </a:lnTo>
                    <a:lnTo>
                      <a:pt x="131" y="394"/>
                    </a:lnTo>
                    <a:lnTo>
                      <a:pt x="126" y="390"/>
                    </a:lnTo>
                    <a:lnTo>
                      <a:pt x="122" y="386"/>
                    </a:lnTo>
                    <a:lnTo>
                      <a:pt x="117" y="381"/>
                    </a:lnTo>
                    <a:lnTo>
                      <a:pt x="114" y="375"/>
                    </a:lnTo>
                    <a:lnTo>
                      <a:pt x="110" y="370"/>
                    </a:lnTo>
                    <a:lnTo>
                      <a:pt x="108" y="364"/>
                    </a:lnTo>
                    <a:lnTo>
                      <a:pt x="106" y="358"/>
                    </a:lnTo>
                    <a:lnTo>
                      <a:pt x="104" y="351"/>
                    </a:lnTo>
                    <a:lnTo>
                      <a:pt x="103" y="344"/>
                    </a:lnTo>
                    <a:lnTo>
                      <a:pt x="103" y="337"/>
                    </a:lnTo>
                    <a:lnTo>
                      <a:pt x="103" y="330"/>
                    </a:lnTo>
                    <a:lnTo>
                      <a:pt x="104" y="324"/>
                    </a:lnTo>
                    <a:lnTo>
                      <a:pt x="106" y="318"/>
                    </a:lnTo>
                    <a:lnTo>
                      <a:pt x="108" y="311"/>
                    </a:lnTo>
                    <a:lnTo>
                      <a:pt x="110" y="305"/>
                    </a:lnTo>
                    <a:lnTo>
                      <a:pt x="114" y="299"/>
                    </a:lnTo>
                    <a:lnTo>
                      <a:pt x="117" y="295"/>
                    </a:lnTo>
                    <a:lnTo>
                      <a:pt x="122" y="290"/>
                    </a:lnTo>
                    <a:lnTo>
                      <a:pt x="126" y="285"/>
                    </a:lnTo>
                    <a:lnTo>
                      <a:pt x="131" y="281"/>
                    </a:lnTo>
                    <a:lnTo>
                      <a:pt x="137" y="277"/>
                    </a:lnTo>
                    <a:lnTo>
                      <a:pt x="142" y="275"/>
                    </a:lnTo>
                    <a:lnTo>
                      <a:pt x="149" y="273"/>
                    </a:lnTo>
                    <a:lnTo>
                      <a:pt x="156" y="271"/>
                    </a:lnTo>
                    <a:lnTo>
                      <a:pt x="164" y="269"/>
                    </a:lnTo>
                    <a:lnTo>
                      <a:pt x="172" y="2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7" name="Freeform 53"/>
              <p:cNvSpPr>
                <a:spLocks noEditPoints="1"/>
              </p:cNvSpPr>
              <p:nvPr/>
            </p:nvSpPr>
            <p:spPr bwMode="auto">
              <a:xfrm>
                <a:off x="6027522" y="6483350"/>
                <a:ext cx="26988" cy="107950"/>
              </a:xfrm>
              <a:custGeom>
                <a:avLst/>
                <a:gdLst>
                  <a:gd name="T0" fmla="*/ 25639 w 120"/>
                  <a:gd name="T1" fmla="*/ 39604 h 477"/>
                  <a:gd name="T2" fmla="*/ 1574 w 120"/>
                  <a:gd name="T3" fmla="*/ 39604 h 477"/>
                  <a:gd name="T4" fmla="*/ 1574 w 120"/>
                  <a:gd name="T5" fmla="*/ 107950 h 477"/>
                  <a:gd name="T6" fmla="*/ 25639 w 120"/>
                  <a:gd name="T7" fmla="*/ 107950 h 477"/>
                  <a:gd name="T8" fmla="*/ 25639 w 120"/>
                  <a:gd name="T9" fmla="*/ 39604 h 477"/>
                  <a:gd name="T10" fmla="*/ 13494 w 120"/>
                  <a:gd name="T11" fmla="*/ 0 h 477"/>
                  <a:gd name="T12" fmla="*/ 12145 w 120"/>
                  <a:gd name="T13" fmla="*/ 0 h 477"/>
                  <a:gd name="T14" fmla="*/ 11020 w 120"/>
                  <a:gd name="T15" fmla="*/ 226 h 477"/>
                  <a:gd name="T16" fmla="*/ 9671 w 120"/>
                  <a:gd name="T17" fmla="*/ 453 h 477"/>
                  <a:gd name="T18" fmla="*/ 8321 w 120"/>
                  <a:gd name="T19" fmla="*/ 1132 h 477"/>
                  <a:gd name="T20" fmla="*/ 6072 w 120"/>
                  <a:gd name="T21" fmla="*/ 2263 h 477"/>
                  <a:gd name="T22" fmla="*/ 4273 w 120"/>
                  <a:gd name="T23" fmla="*/ 3847 h 477"/>
                  <a:gd name="T24" fmla="*/ 2474 w 120"/>
                  <a:gd name="T25" fmla="*/ 6110 h 477"/>
                  <a:gd name="T26" fmla="*/ 1349 w 120"/>
                  <a:gd name="T27" fmla="*/ 8147 h 477"/>
                  <a:gd name="T28" fmla="*/ 900 w 120"/>
                  <a:gd name="T29" fmla="*/ 9505 h 477"/>
                  <a:gd name="T30" fmla="*/ 675 w 120"/>
                  <a:gd name="T31" fmla="*/ 10637 h 477"/>
                  <a:gd name="T32" fmla="*/ 225 w 120"/>
                  <a:gd name="T33" fmla="*/ 11994 h 477"/>
                  <a:gd name="T34" fmla="*/ 0 w 120"/>
                  <a:gd name="T35" fmla="*/ 13579 h 477"/>
                  <a:gd name="T36" fmla="*/ 225 w 120"/>
                  <a:gd name="T37" fmla="*/ 14936 h 477"/>
                  <a:gd name="T38" fmla="*/ 675 w 120"/>
                  <a:gd name="T39" fmla="*/ 16294 h 477"/>
                  <a:gd name="T40" fmla="*/ 900 w 120"/>
                  <a:gd name="T41" fmla="*/ 17426 h 477"/>
                  <a:gd name="T42" fmla="*/ 1349 w 120"/>
                  <a:gd name="T43" fmla="*/ 18784 h 477"/>
                  <a:gd name="T44" fmla="*/ 2474 w 120"/>
                  <a:gd name="T45" fmla="*/ 21047 h 477"/>
                  <a:gd name="T46" fmla="*/ 4273 w 120"/>
                  <a:gd name="T47" fmla="*/ 23084 h 477"/>
                  <a:gd name="T48" fmla="*/ 6072 w 120"/>
                  <a:gd name="T49" fmla="*/ 24894 h 477"/>
                  <a:gd name="T50" fmla="*/ 8321 w 120"/>
                  <a:gd name="T51" fmla="*/ 26026 h 477"/>
                  <a:gd name="T52" fmla="*/ 9671 w 120"/>
                  <a:gd name="T53" fmla="*/ 26478 h 477"/>
                  <a:gd name="T54" fmla="*/ 11020 w 120"/>
                  <a:gd name="T55" fmla="*/ 26931 h 477"/>
                  <a:gd name="T56" fmla="*/ 12145 w 120"/>
                  <a:gd name="T57" fmla="*/ 26931 h 477"/>
                  <a:gd name="T58" fmla="*/ 13494 w 120"/>
                  <a:gd name="T59" fmla="*/ 27157 h 477"/>
                  <a:gd name="T60" fmla="*/ 15068 w 120"/>
                  <a:gd name="T61" fmla="*/ 26931 h 477"/>
                  <a:gd name="T62" fmla="*/ 16418 w 120"/>
                  <a:gd name="T63" fmla="*/ 26931 h 477"/>
                  <a:gd name="T64" fmla="*/ 17767 w 120"/>
                  <a:gd name="T65" fmla="*/ 26478 h 477"/>
                  <a:gd name="T66" fmla="*/ 18892 w 120"/>
                  <a:gd name="T67" fmla="*/ 26026 h 477"/>
                  <a:gd name="T68" fmla="*/ 21141 w 120"/>
                  <a:gd name="T69" fmla="*/ 24894 h 477"/>
                  <a:gd name="T70" fmla="*/ 23165 w 120"/>
                  <a:gd name="T71" fmla="*/ 23084 h 477"/>
                  <a:gd name="T72" fmla="*/ 24964 w 120"/>
                  <a:gd name="T73" fmla="*/ 21047 h 477"/>
                  <a:gd name="T74" fmla="*/ 26088 w 120"/>
                  <a:gd name="T75" fmla="*/ 18784 h 477"/>
                  <a:gd name="T76" fmla="*/ 26538 w 120"/>
                  <a:gd name="T77" fmla="*/ 17426 h 477"/>
                  <a:gd name="T78" fmla="*/ 26763 w 120"/>
                  <a:gd name="T79" fmla="*/ 16294 h 477"/>
                  <a:gd name="T80" fmla="*/ 26988 w 120"/>
                  <a:gd name="T81" fmla="*/ 14936 h 477"/>
                  <a:gd name="T82" fmla="*/ 26988 w 120"/>
                  <a:gd name="T83" fmla="*/ 13579 h 477"/>
                  <a:gd name="T84" fmla="*/ 26988 w 120"/>
                  <a:gd name="T85" fmla="*/ 11994 h 477"/>
                  <a:gd name="T86" fmla="*/ 26763 w 120"/>
                  <a:gd name="T87" fmla="*/ 10637 h 477"/>
                  <a:gd name="T88" fmla="*/ 26538 w 120"/>
                  <a:gd name="T89" fmla="*/ 9505 h 477"/>
                  <a:gd name="T90" fmla="*/ 26088 w 120"/>
                  <a:gd name="T91" fmla="*/ 8147 h 477"/>
                  <a:gd name="T92" fmla="*/ 24964 w 120"/>
                  <a:gd name="T93" fmla="*/ 6110 h 477"/>
                  <a:gd name="T94" fmla="*/ 23165 w 120"/>
                  <a:gd name="T95" fmla="*/ 3847 h 477"/>
                  <a:gd name="T96" fmla="*/ 21141 w 120"/>
                  <a:gd name="T97" fmla="*/ 2263 h 477"/>
                  <a:gd name="T98" fmla="*/ 18892 w 120"/>
                  <a:gd name="T99" fmla="*/ 1132 h 477"/>
                  <a:gd name="T100" fmla="*/ 17767 w 120"/>
                  <a:gd name="T101" fmla="*/ 453 h 477"/>
                  <a:gd name="T102" fmla="*/ 16418 w 120"/>
                  <a:gd name="T103" fmla="*/ 226 h 477"/>
                  <a:gd name="T104" fmla="*/ 15068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4" y="175"/>
                    </a:moveTo>
                    <a:lnTo>
                      <a:pt x="7" y="175"/>
                    </a:lnTo>
                    <a:lnTo>
                      <a:pt x="7" y="477"/>
                    </a:lnTo>
                    <a:lnTo>
                      <a:pt x="114" y="477"/>
                    </a:lnTo>
                    <a:lnTo>
                      <a:pt x="114" y="175"/>
                    </a:lnTo>
                    <a:close/>
                    <a:moveTo>
                      <a:pt x="60" y="0"/>
                    </a:moveTo>
                    <a:lnTo>
                      <a:pt x="54" y="0"/>
                    </a:lnTo>
                    <a:lnTo>
                      <a:pt x="49" y="1"/>
                    </a:lnTo>
                    <a:lnTo>
                      <a:pt x="43" y="2"/>
                    </a:lnTo>
                    <a:lnTo>
                      <a:pt x="37" y="5"/>
                    </a:lnTo>
                    <a:lnTo>
                      <a:pt x="27" y="10"/>
                    </a:lnTo>
                    <a:lnTo>
                      <a:pt x="19" y="17"/>
                    </a:lnTo>
                    <a:lnTo>
                      <a:pt x="11" y="27"/>
                    </a:lnTo>
                    <a:lnTo>
                      <a:pt x="6" y="36"/>
                    </a:lnTo>
                    <a:lnTo>
                      <a:pt x="4" y="42"/>
                    </a:lnTo>
                    <a:lnTo>
                      <a:pt x="3" y="47"/>
                    </a:lnTo>
                    <a:lnTo>
                      <a:pt x="1" y="53"/>
                    </a:lnTo>
                    <a:lnTo>
                      <a:pt x="0" y="60"/>
                    </a:lnTo>
                    <a:lnTo>
                      <a:pt x="1" y="66"/>
                    </a:lnTo>
                    <a:lnTo>
                      <a:pt x="3" y="72"/>
                    </a:lnTo>
                    <a:lnTo>
                      <a:pt x="4" y="77"/>
                    </a:lnTo>
                    <a:lnTo>
                      <a:pt x="6" y="83"/>
                    </a:lnTo>
                    <a:lnTo>
                      <a:pt x="11" y="93"/>
                    </a:lnTo>
                    <a:lnTo>
                      <a:pt x="19" y="102"/>
                    </a:lnTo>
                    <a:lnTo>
                      <a:pt x="27" y="110"/>
                    </a:lnTo>
                    <a:lnTo>
                      <a:pt x="37" y="115"/>
                    </a:lnTo>
                    <a:lnTo>
                      <a:pt x="43" y="117"/>
                    </a:lnTo>
                    <a:lnTo>
                      <a:pt x="49" y="119"/>
                    </a:lnTo>
                    <a:lnTo>
                      <a:pt x="54" y="119"/>
                    </a:lnTo>
                    <a:lnTo>
                      <a:pt x="60" y="120"/>
                    </a:lnTo>
                    <a:lnTo>
                      <a:pt x="67" y="119"/>
                    </a:lnTo>
                    <a:lnTo>
                      <a:pt x="73" y="119"/>
                    </a:lnTo>
                    <a:lnTo>
                      <a:pt x="79" y="117"/>
                    </a:lnTo>
                    <a:lnTo>
                      <a:pt x="84" y="115"/>
                    </a:lnTo>
                    <a:lnTo>
                      <a:pt x="94" y="110"/>
                    </a:lnTo>
                    <a:lnTo>
                      <a:pt x="103" y="102"/>
                    </a:lnTo>
                    <a:lnTo>
                      <a:pt x="111" y="93"/>
                    </a:lnTo>
                    <a:lnTo>
                      <a:pt x="116" y="83"/>
                    </a:lnTo>
                    <a:lnTo>
                      <a:pt x="118" y="77"/>
                    </a:lnTo>
                    <a:lnTo>
                      <a:pt x="119" y="72"/>
                    </a:lnTo>
                    <a:lnTo>
                      <a:pt x="120" y="66"/>
                    </a:lnTo>
                    <a:lnTo>
                      <a:pt x="120" y="60"/>
                    </a:lnTo>
                    <a:lnTo>
                      <a:pt x="120" y="53"/>
                    </a:lnTo>
                    <a:lnTo>
                      <a:pt x="119" y="47"/>
                    </a:lnTo>
                    <a:lnTo>
                      <a:pt x="118" y="42"/>
                    </a:lnTo>
                    <a:lnTo>
                      <a:pt x="116" y="36"/>
                    </a:lnTo>
                    <a:lnTo>
                      <a:pt x="111" y="27"/>
                    </a:lnTo>
                    <a:lnTo>
                      <a:pt x="103" y="17"/>
                    </a:lnTo>
                    <a:lnTo>
                      <a:pt x="94" y="10"/>
                    </a:lnTo>
                    <a:lnTo>
                      <a:pt x="84" y="5"/>
                    </a:lnTo>
                    <a:lnTo>
                      <a:pt x="79" y="2"/>
                    </a:lnTo>
                    <a:lnTo>
                      <a:pt x="73" y="1"/>
                    </a:lnTo>
                    <a:lnTo>
                      <a:pt x="67"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8" name="Rectangle 54"/>
              <p:cNvSpPr>
                <a:spLocks noChangeArrowheads="1"/>
              </p:cNvSpPr>
              <p:nvPr/>
            </p:nvSpPr>
            <p:spPr bwMode="auto">
              <a:xfrm>
                <a:off x="6068797"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9" name="Freeform 55"/>
              <p:cNvSpPr>
                <a:spLocks noEditPoints="1"/>
              </p:cNvSpPr>
              <p:nvPr/>
            </p:nvSpPr>
            <p:spPr bwMode="auto">
              <a:xfrm>
                <a:off x="6106897" y="6483350"/>
                <a:ext cx="26988" cy="107950"/>
              </a:xfrm>
              <a:custGeom>
                <a:avLst/>
                <a:gdLst>
                  <a:gd name="T0" fmla="*/ 25639 w 120"/>
                  <a:gd name="T1" fmla="*/ 39604 h 477"/>
                  <a:gd name="T2" fmla="*/ 1574 w 120"/>
                  <a:gd name="T3" fmla="*/ 39604 h 477"/>
                  <a:gd name="T4" fmla="*/ 1574 w 120"/>
                  <a:gd name="T5" fmla="*/ 107950 h 477"/>
                  <a:gd name="T6" fmla="*/ 25639 w 120"/>
                  <a:gd name="T7" fmla="*/ 107950 h 477"/>
                  <a:gd name="T8" fmla="*/ 25639 w 120"/>
                  <a:gd name="T9" fmla="*/ 39604 h 477"/>
                  <a:gd name="T10" fmla="*/ 13494 w 120"/>
                  <a:gd name="T11" fmla="*/ 0 h 477"/>
                  <a:gd name="T12" fmla="*/ 12370 w 120"/>
                  <a:gd name="T13" fmla="*/ 0 h 477"/>
                  <a:gd name="T14" fmla="*/ 11020 w 120"/>
                  <a:gd name="T15" fmla="*/ 226 h 477"/>
                  <a:gd name="T16" fmla="*/ 9671 w 120"/>
                  <a:gd name="T17" fmla="*/ 453 h 477"/>
                  <a:gd name="T18" fmla="*/ 8321 w 120"/>
                  <a:gd name="T19" fmla="*/ 1132 h 477"/>
                  <a:gd name="T20" fmla="*/ 6072 w 120"/>
                  <a:gd name="T21" fmla="*/ 2263 h 477"/>
                  <a:gd name="T22" fmla="*/ 4273 w 120"/>
                  <a:gd name="T23" fmla="*/ 3847 h 477"/>
                  <a:gd name="T24" fmla="*/ 2474 w 120"/>
                  <a:gd name="T25" fmla="*/ 6110 h 477"/>
                  <a:gd name="T26" fmla="*/ 1349 w 120"/>
                  <a:gd name="T27" fmla="*/ 8147 h 477"/>
                  <a:gd name="T28" fmla="*/ 900 w 120"/>
                  <a:gd name="T29" fmla="*/ 9505 h 477"/>
                  <a:gd name="T30" fmla="*/ 675 w 120"/>
                  <a:gd name="T31" fmla="*/ 10637 h 477"/>
                  <a:gd name="T32" fmla="*/ 225 w 120"/>
                  <a:gd name="T33" fmla="*/ 11994 h 477"/>
                  <a:gd name="T34" fmla="*/ 0 w 120"/>
                  <a:gd name="T35" fmla="*/ 13579 h 477"/>
                  <a:gd name="T36" fmla="*/ 225 w 120"/>
                  <a:gd name="T37" fmla="*/ 14936 h 477"/>
                  <a:gd name="T38" fmla="*/ 675 w 120"/>
                  <a:gd name="T39" fmla="*/ 16294 h 477"/>
                  <a:gd name="T40" fmla="*/ 900 w 120"/>
                  <a:gd name="T41" fmla="*/ 17426 h 477"/>
                  <a:gd name="T42" fmla="*/ 1349 w 120"/>
                  <a:gd name="T43" fmla="*/ 18784 h 477"/>
                  <a:gd name="T44" fmla="*/ 2474 w 120"/>
                  <a:gd name="T45" fmla="*/ 21047 h 477"/>
                  <a:gd name="T46" fmla="*/ 4273 w 120"/>
                  <a:gd name="T47" fmla="*/ 23084 h 477"/>
                  <a:gd name="T48" fmla="*/ 6072 w 120"/>
                  <a:gd name="T49" fmla="*/ 24894 h 477"/>
                  <a:gd name="T50" fmla="*/ 8321 w 120"/>
                  <a:gd name="T51" fmla="*/ 26026 h 477"/>
                  <a:gd name="T52" fmla="*/ 9671 w 120"/>
                  <a:gd name="T53" fmla="*/ 26478 h 477"/>
                  <a:gd name="T54" fmla="*/ 11020 w 120"/>
                  <a:gd name="T55" fmla="*/ 26931 h 477"/>
                  <a:gd name="T56" fmla="*/ 12370 w 120"/>
                  <a:gd name="T57" fmla="*/ 26931 h 477"/>
                  <a:gd name="T58" fmla="*/ 13494 w 120"/>
                  <a:gd name="T59" fmla="*/ 27157 h 477"/>
                  <a:gd name="T60" fmla="*/ 15068 w 120"/>
                  <a:gd name="T61" fmla="*/ 26931 h 477"/>
                  <a:gd name="T62" fmla="*/ 16418 w 120"/>
                  <a:gd name="T63" fmla="*/ 26931 h 477"/>
                  <a:gd name="T64" fmla="*/ 17767 w 120"/>
                  <a:gd name="T65" fmla="*/ 26478 h 477"/>
                  <a:gd name="T66" fmla="*/ 18892 w 120"/>
                  <a:gd name="T67" fmla="*/ 26026 h 477"/>
                  <a:gd name="T68" fmla="*/ 21141 w 120"/>
                  <a:gd name="T69" fmla="*/ 24894 h 477"/>
                  <a:gd name="T70" fmla="*/ 23165 w 120"/>
                  <a:gd name="T71" fmla="*/ 23084 h 477"/>
                  <a:gd name="T72" fmla="*/ 24964 w 120"/>
                  <a:gd name="T73" fmla="*/ 21047 h 477"/>
                  <a:gd name="T74" fmla="*/ 26088 w 120"/>
                  <a:gd name="T75" fmla="*/ 18784 h 477"/>
                  <a:gd name="T76" fmla="*/ 26538 w 120"/>
                  <a:gd name="T77" fmla="*/ 17426 h 477"/>
                  <a:gd name="T78" fmla="*/ 26763 w 120"/>
                  <a:gd name="T79" fmla="*/ 16294 h 477"/>
                  <a:gd name="T80" fmla="*/ 26988 w 120"/>
                  <a:gd name="T81" fmla="*/ 14936 h 477"/>
                  <a:gd name="T82" fmla="*/ 26988 w 120"/>
                  <a:gd name="T83" fmla="*/ 13579 h 477"/>
                  <a:gd name="T84" fmla="*/ 26988 w 120"/>
                  <a:gd name="T85" fmla="*/ 11994 h 477"/>
                  <a:gd name="T86" fmla="*/ 26763 w 120"/>
                  <a:gd name="T87" fmla="*/ 10637 h 477"/>
                  <a:gd name="T88" fmla="*/ 26538 w 120"/>
                  <a:gd name="T89" fmla="*/ 9505 h 477"/>
                  <a:gd name="T90" fmla="*/ 26088 w 120"/>
                  <a:gd name="T91" fmla="*/ 8147 h 477"/>
                  <a:gd name="T92" fmla="*/ 24964 w 120"/>
                  <a:gd name="T93" fmla="*/ 6110 h 477"/>
                  <a:gd name="T94" fmla="*/ 23165 w 120"/>
                  <a:gd name="T95" fmla="*/ 3847 h 477"/>
                  <a:gd name="T96" fmla="*/ 21141 w 120"/>
                  <a:gd name="T97" fmla="*/ 2263 h 477"/>
                  <a:gd name="T98" fmla="*/ 18892 w 120"/>
                  <a:gd name="T99" fmla="*/ 1132 h 477"/>
                  <a:gd name="T100" fmla="*/ 17767 w 120"/>
                  <a:gd name="T101" fmla="*/ 453 h 477"/>
                  <a:gd name="T102" fmla="*/ 16418 w 120"/>
                  <a:gd name="T103" fmla="*/ 226 h 477"/>
                  <a:gd name="T104" fmla="*/ 15068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4" y="175"/>
                    </a:moveTo>
                    <a:lnTo>
                      <a:pt x="7" y="175"/>
                    </a:lnTo>
                    <a:lnTo>
                      <a:pt x="7" y="477"/>
                    </a:lnTo>
                    <a:lnTo>
                      <a:pt x="114" y="477"/>
                    </a:lnTo>
                    <a:lnTo>
                      <a:pt x="114" y="175"/>
                    </a:lnTo>
                    <a:close/>
                    <a:moveTo>
                      <a:pt x="60" y="0"/>
                    </a:moveTo>
                    <a:lnTo>
                      <a:pt x="55" y="0"/>
                    </a:lnTo>
                    <a:lnTo>
                      <a:pt x="49" y="1"/>
                    </a:lnTo>
                    <a:lnTo>
                      <a:pt x="43" y="2"/>
                    </a:lnTo>
                    <a:lnTo>
                      <a:pt x="37" y="5"/>
                    </a:lnTo>
                    <a:lnTo>
                      <a:pt x="27" y="10"/>
                    </a:lnTo>
                    <a:lnTo>
                      <a:pt x="19" y="17"/>
                    </a:lnTo>
                    <a:lnTo>
                      <a:pt x="11" y="27"/>
                    </a:lnTo>
                    <a:lnTo>
                      <a:pt x="6" y="36"/>
                    </a:lnTo>
                    <a:lnTo>
                      <a:pt x="4" y="42"/>
                    </a:lnTo>
                    <a:lnTo>
                      <a:pt x="3" y="47"/>
                    </a:lnTo>
                    <a:lnTo>
                      <a:pt x="1" y="53"/>
                    </a:lnTo>
                    <a:lnTo>
                      <a:pt x="0" y="60"/>
                    </a:lnTo>
                    <a:lnTo>
                      <a:pt x="1" y="66"/>
                    </a:lnTo>
                    <a:lnTo>
                      <a:pt x="3" y="72"/>
                    </a:lnTo>
                    <a:lnTo>
                      <a:pt x="4" y="77"/>
                    </a:lnTo>
                    <a:lnTo>
                      <a:pt x="6" y="83"/>
                    </a:lnTo>
                    <a:lnTo>
                      <a:pt x="11" y="93"/>
                    </a:lnTo>
                    <a:lnTo>
                      <a:pt x="19" y="102"/>
                    </a:lnTo>
                    <a:lnTo>
                      <a:pt x="27" y="110"/>
                    </a:lnTo>
                    <a:lnTo>
                      <a:pt x="37" y="115"/>
                    </a:lnTo>
                    <a:lnTo>
                      <a:pt x="43" y="117"/>
                    </a:lnTo>
                    <a:lnTo>
                      <a:pt x="49" y="119"/>
                    </a:lnTo>
                    <a:lnTo>
                      <a:pt x="55" y="119"/>
                    </a:lnTo>
                    <a:lnTo>
                      <a:pt x="60" y="120"/>
                    </a:lnTo>
                    <a:lnTo>
                      <a:pt x="67" y="119"/>
                    </a:lnTo>
                    <a:lnTo>
                      <a:pt x="73" y="119"/>
                    </a:lnTo>
                    <a:lnTo>
                      <a:pt x="79" y="117"/>
                    </a:lnTo>
                    <a:lnTo>
                      <a:pt x="84" y="115"/>
                    </a:lnTo>
                    <a:lnTo>
                      <a:pt x="94" y="110"/>
                    </a:lnTo>
                    <a:lnTo>
                      <a:pt x="103" y="102"/>
                    </a:lnTo>
                    <a:lnTo>
                      <a:pt x="111" y="93"/>
                    </a:lnTo>
                    <a:lnTo>
                      <a:pt x="116" y="83"/>
                    </a:lnTo>
                    <a:lnTo>
                      <a:pt x="118" y="77"/>
                    </a:lnTo>
                    <a:lnTo>
                      <a:pt x="119" y="72"/>
                    </a:lnTo>
                    <a:lnTo>
                      <a:pt x="120" y="66"/>
                    </a:lnTo>
                    <a:lnTo>
                      <a:pt x="120" y="60"/>
                    </a:lnTo>
                    <a:lnTo>
                      <a:pt x="120" y="53"/>
                    </a:lnTo>
                    <a:lnTo>
                      <a:pt x="119" y="47"/>
                    </a:lnTo>
                    <a:lnTo>
                      <a:pt x="118" y="42"/>
                    </a:lnTo>
                    <a:lnTo>
                      <a:pt x="116" y="36"/>
                    </a:lnTo>
                    <a:lnTo>
                      <a:pt x="111" y="27"/>
                    </a:lnTo>
                    <a:lnTo>
                      <a:pt x="103" y="17"/>
                    </a:lnTo>
                    <a:lnTo>
                      <a:pt x="94" y="10"/>
                    </a:lnTo>
                    <a:lnTo>
                      <a:pt x="84" y="5"/>
                    </a:lnTo>
                    <a:lnTo>
                      <a:pt x="79" y="2"/>
                    </a:lnTo>
                    <a:lnTo>
                      <a:pt x="73" y="1"/>
                    </a:lnTo>
                    <a:lnTo>
                      <a:pt x="67"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0" name="Freeform 56"/>
              <p:cNvSpPr>
                <a:spLocks noEditPoints="1"/>
              </p:cNvSpPr>
              <p:nvPr/>
            </p:nvSpPr>
            <p:spPr bwMode="auto">
              <a:xfrm>
                <a:off x="6144997" y="6519863"/>
                <a:ext cx="74613" cy="73025"/>
              </a:xfrm>
              <a:custGeom>
                <a:avLst/>
                <a:gdLst>
                  <a:gd name="T0" fmla="*/ 25171 w 332"/>
                  <a:gd name="T1" fmla="*/ 24039 h 322"/>
                  <a:gd name="T2" fmla="*/ 27643 w 332"/>
                  <a:gd name="T3" fmla="*/ 20184 h 322"/>
                  <a:gd name="T4" fmla="*/ 31239 w 332"/>
                  <a:gd name="T5" fmla="*/ 17463 h 322"/>
                  <a:gd name="T6" fmla="*/ 35958 w 332"/>
                  <a:gd name="T7" fmla="*/ 15875 h 322"/>
                  <a:gd name="T8" fmla="*/ 40902 w 332"/>
                  <a:gd name="T9" fmla="*/ 15875 h 322"/>
                  <a:gd name="T10" fmla="*/ 45397 w 332"/>
                  <a:gd name="T11" fmla="*/ 17463 h 322"/>
                  <a:gd name="T12" fmla="*/ 49218 w 332"/>
                  <a:gd name="T13" fmla="*/ 20411 h 322"/>
                  <a:gd name="T14" fmla="*/ 51465 w 332"/>
                  <a:gd name="T15" fmla="*/ 24266 h 322"/>
                  <a:gd name="T16" fmla="*/ 24272 w 332"/>
                  <a:gd name="T17" fmla="*/ 26761 h 322"/>
                  <a:gd name="T18" fmla="*/ 74388 w 332"/>
                  <a:gd name="T19" fmla="*/ 33791 h 322"/>
                  <a:gd name="T20" fmla="*/ 73040 w 332"/>
                  <a:gd name="T21" fmla="*/ 25854 h 322"/>
                  <a:gd name="T22" fmla="*/ 70792 w 332"/>
                  <a:gd name="T23" fmla="*/ 19050 h 322"/>
                  <a:gd name="T24" fmla="*/ 66972 w 332"/>
                  <a:gd name="T25" fmla="*/ 13154 h 322"/>
                  <a:gd name="T26" fmla="*/ 62477 w 332"/>
                  <a:gd name="T27" fmla="*/ 8164 h 322"/>
                  <a:gd name="T28" fmla="*/ 56409 w 332"/>
                  <a:gd name="T29" fmla="*/ 4082 h 322"/>
                  <a:gd name="T30" fmla="*/ 49442 w 332"/>
                  <a:gd name="T31" fmla="*/ 1588 h 322"/>
                  <a:gd name="T32" fmla="*/ 41577 w 332"/>
                  <a:gd name="T33" fmla="*/ 227 h 322"/>
                  <a:gd name="T34" fmla="*/ 33486 w 332"/>
                  <a:gd name="T35" fmla="*/ 227 h 322"/>
                  <a:gd name="T36" fmla="*/ 25845 w 332"/>
                  <a:gd name="T37" fmla="*/ 1588 h 322"/>
                  <a:gd name="T38" fmla="*/ 18878 w 332"/>
                  <a:gd name="T39" fmla="*/ 3855 h 322"/>
                  <a:gd name="T40" fmla="*/ 13035 w 332"/>
                  <a:gd name="T41" fmla="*/ 7484 h 322"/>
                  <a:gd name="T42" fmla="*/ 8091 w 332"/>
                  <a:gd name="T43" fmla="*/ 12246 h 322"/>
                  <a:gd name="T44" fmla="*/ 4045 w 332"/>
                  <a:gd name="T45" fmla="*/ 18143 h 322"/>
                  <a:gd name="T46" fmla="*/ 1573 w 332"/>
                  <a:gd name="T47" fmla="*/ 24720 h 322"/>
                  <a:gd name="T48" fmla="*/ 0 w 332"/>
                  <a:gd name="T49" fmla="*/ 32430 h 322"/>
                  <a:gd name="T50" fmla="*/ 0 w 332"/>
                  <a:gd name="T51" fmla="*/ 41048 h 322"/>
                  <a:gd name="T52" fmla="*/ 1573 w 332"/>
                  <a:gd name="T53" fmla="*/ 48986 h 322"/>
                  <a:gd name="T54" fmla="*/ 4270 w 332"/>
                  <a:gd name="T55" fmla="*/ 55336 h 322"/>
                  <a:gd name="T56" fmla="*/ 8540 w 332"/>
                  <a:gd name="T57" fmla="*/ 61232 h 322"/>
                  <a:gd name="T58" fmla="*/ 13934 w 332"/>
                  <a:gd name="T59" fmla="*/ 65995 h 322"/>
                  <a:gd name="T60" fmla="*/ 20226 w 332"/>
                  <a:gd name="T61" fmla="*/ 69396 h 322"/>
                  <a:gd name="T62" fmla="*/ 27193 w 332"/>
                  <a:gd name="T63" fmla="*/ 71664 h 322"/>
                  <a:gd name="T64" fmla="*/ 34834 w 332"/>
                  <a:gd name="T65" fmla="*/ 73025 h 322"/>
                  <a:gd name="T66" fmla="*/ 42026 w 332"/>
                  <a:gd name="T67" fmla="*/ 73025 h 322"/>
                  <a:gd name="T68" fmla="*/ 47869 w 332"/>
                  <a:gd name="T69" fmla="*/ 72118 h 322"/>
                  <a:gd name="T70" fmla="*/ 53263 w 332"/>
                  <a:gd name="T71" fmla="*/ 70757 h 322"/>
                  <a:gd name="T72" fmla="*/ 58432 w 332"/>
                  <a:gd name="T73" fmla="*/ 68716 h 322"/>
                  <a:gd name="T74" fmla="*/ 62927 w 332"/>
                  <a:gd name="T75" fmla="*/ 65995 h 322"/>
                  <a:gd name="T76" fmla="*/ 66972 w 332"/>
                  <a:gd name="T77" fmla="*/ 62139 h 322"/>
                  <a:gd name="T78" fmla="*/ 70343 w 332"/>
                  <a:gd name="T79" fmla="*/ 57830 h 322"/>
                  <a:gd name="T80" fmla="*/ 72815 w 332"/>
                  <a:gd name="T81" fmla="*/ 52614 h 322"/>
                  <a:gd name="T82" fmla="*/ 50566 w 332"/>
                  <a:gd name="T83" fmla="*/ 49666 h 322"/>
                  <a:gd name="T84" fmla="*/ 48319 w 332"/>
                  <a:gd name="T85" fmla="*/ 52614 h 322"/>
                  <a:gd name="T86" fmla="*/ 45622 w 332"/>
                  <a:gd name="T87" fmla="*/ 54429 h 322"/>
                  <a:gd name="T88" fmla="*/ 42700 w 332"/>
                  <a:gd name="T89" fmla="*/ 55336 h 322"/>
                  <a:gd name="T90" fmla="*/ 39104 w 332"/>
                  <a:gd name="T91" fmla="*/ 56016 h 322"/>
                  <a:gd name="T92" fmla="*/ 35509 w 332"/>
                  <a:gd name="T93" fmla="*/ 55789 h 322"/>
                  <a:gd name="T94" fmla="*/ 32362 w 332"/>
                  <a:gd name="T95" fmla="*/ 54882 h 322"/>
                  <a:gd name="T96" fmla="*/ 29665 w 332"/>
                  <a:gd name="T97" fmla="*/ 53521 h 322"/>
                  <a:gd name="T98" fmla="*/ 27643 w 332"/>
                  <a:gd name="T99" fmla="*/ 51934 h 322"/>
                  <a:gd name="T100" fmla="*/ 26070 w 332"/>
                  <a:gd name="T101" fmla="*/ 49666 h 322"/>
                  <a:gd name="T102" fmla="*/ 24946 w 332"/>
                  <a:gd name="T103" fmla="*/ 46945 h 322"/>
                  <a:gd name="T104" fmla="*/ 24047 w 332"/>
                  <a:gd name="T105" fmla="*/ 44223 h 322"/>
                  <a:gd name="T106" fmla="*/ 24047 w 332"/>
                  <a:gd name="T107" fmla="*/ 40595 h 322"/>
                  <a:gd name="T108" fmla="*/ 74613 w 332"/>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2" h="322">
                    <a:moveTo>
                      <a:pt x="108" y="118"/>
                    </a:moveTo>
                    <a:lnTo>
                      <a:pt x="112" y="106"/>
                    </a:lnTo>
                    <a:lnTo>
                      <a:pt x="116" y="97"/>
                    </a:lnTo>
                    <a:lnTo>
                      <a:pt x="123" y="89"/>
                    </a:lnTo>
                    <a:lnTo>
                      <a:pt x="131" y="82"/>
                    </a:lnTo>
                    <a:lnTo>
                      <a:pt x="139" y="77"/>
                    </a:lnTo>
                    <a:lnTo>
                      <a:pt x="150" y="73"/>
                    </a:lnTo>
                    <a:lnTo>
                      <a:pt x="160" y="70"/>
                    </a:lnTo>
                    <a:lnTo>
                      <a:pt x="172" y="70"/>
                    </a:lnTo>
                    <a:lnTo>
                      <a:pt x="182" y="70"/>
                    </a:lnTo>
                    <a:lnTo>
                      <a:pt x="192" y="74"/>
                    </a:lnTo>
                    <a:lnTo>
                      <a:pt x="202" y="77"/>
                    </a:lnTo>
                    <a:lnTo>
                      <a:pt x="211" y="83"/>
                    </a:lnTo>
                    <a:lnTo>
                      <a:pt x="219" y="90"/>
                    </a:lnTo>
                    <a:lnTo>
                      <a:pt x="225" y="98"/>
                    </a:lnTo>
                    <a:lnTo>
                      <a:pt x="229" y="107"/>
                    </a:lnTo>
                    <a:lnTo>
                      <a:pt x="233" y="118"/>
                    </a:lnTo>
                    <a:lnTo>
                      <a:pt x="108" y="118"/>
                    </a:lnTo>
                    <a:close/>
                    <a:moveTo>
                      <a:pt x="332" y="168"/>
                    </a:moveTo>
                    <a:lnTo>
                      <a:pt x="331" y="149"/>
                    </a:lnTo>
                    <a:lnTo>
                      <a:pt x="328" y="131"/>
                    </a:lnTo>
                    <a:lnTo>
                      <a:pt x="325" y="114"/>
                    </a:lnTo>
                    <a:lnTo>
                      <a:pt x="320" y="98"/>
                    </a:lnTo>
                    <a:lnTo>
                      <a:pt x="315" y="84"/>
                    </a:lnTo>
                    <a:lnTo>
                      <a:pt x="307" y="70"/>
                    </a:lnTo>
                    <a:lnTo>
                      <a:pt x="298" y="58"/>
                    </a:lnTo>
                    <a:lnTo>
                      <a:pt x="288" y="46"/>
                    </a:lnTo>
                    <a:lnTo>
                      <a:pt x="278" y="36"/>
                    </a:lnTo>
                    <a:lnTo>
                      <a:pt x="265" y="26"/>
                    </a:lnTo>
                    <a:lnTo>
                      <a:pt x="251" y="18"/>
                    </a:lnTo>
                    <a:lnTo>
                      <a:pt x="236" y="13"/>
                    </a:lnTo>
                    <a:lnTo>
                      <a:pt x="220" y="7"/>
                    </a:lnTo>
                    <a:lnTo>
                      <a:pt x="204" y="3"/>
                    </a:lnTo>
                    <a:lnTo>
                      <a:pt x="185" y="1"/>
                    </a:lnTo>
                    <a:lnTo>
                      <a:pt x="167" y="0"/>
                    </a:lnTo>
                    <a:lnTo>
                      <a:pt x="149" y="1"/>
                    </a:lnTo>
                    <a:lnTo>
                      <a:pt x="131" y="3"/>
                    </a:lnTo>
                    <a:lnTo>
                      <a:pt x="115" y="7"/>
                    </a:lnTo>
                    <a:lnTo>
                      <a:pt x="99" y="11"/>
                    </a:lnTo>
                    <a:lnTo>
                      <a:pt x="84" y="17"/>
                    </a:lnTo>
                    <a:lnTo>
                      <a:pt x="70" y="25"/>
                    </a:lnTo>
                    <a:lnTo>
                      <a:pt x="58" y="33"/>
                    </a:lnTo>
                    <a:lnTo>
                      <a:pt x="46" y="44"/>
                    </a:lnTo>
                    <a:lnTo>
                      <a:pt x="36" y="54"/>
                    </a:lnTo>
                    <a:lnTo>
                      <a:pt x="26" y="67"/>
                    </a:lnTo>
                    <a:lnTo>
                      <a:pt x="18" y="80"/>
                    </a:lnTo>
                    <a:lnTo>
                      <a:pt x="11" y="95"/>
                    </a:lnTo>
                    <a:lnTo>
                      <a:pt x="7" y="109"/>
                    </a:lnTo>
                    <a:lnTo>
                      <a:pt x="2" y="126"/>
                    </a:lnTo>
                    <a:lnTo>
                      <a:pt x="0" y="143"/>
                    </a:lnTo>
                    <a:lnTo>
                      <a:pt x="0" y="161"/>
                    </a:lnTo>
                    <a:lnTo>
                      <a:pt x="0" y="181"/>
                    </a:lnTo>
                    <a:lnTo>
                      <a:pt x="3" y="198"/>
                    </a:lnTo>
                    <a:lnTo>
                      <a:pt x="7" y="216"/>
                    </a:lnTo>
                    <a:lnTo>
                      <a:pt x="13" y="231"/>
                    </a:lnTo>
                    <a:lnTo>
                      <a:pt x="19" y="244"/>
                    </a:lnTo>
                    <a:lnTo>
                      <a:pt x="29" y="258"/>
                    </a:lnTo>
                    <a:lnTo>
                      <a:pt x="38" y="270"/>
                    </a:lnTo>
                    <a:lnTo>
                      <a:pt x="49" y="281"/>
                    </a:lnTo>
                    <a:lnTo>
                      <a:pt x="62" y="291"/>
                    </a:lnTo>
                    <a:lnTo>
                      <a:pt x="75" y="299"/>
                    </a:lnTo>
                    <a:lnTo>
                      <a:pt x="90" y="306"/>
                    </a:lnTo>
                    <a:lnTo>
                      <a:pt x="105" y="311"/>
                    </a:lnTo>
                    <a:lnTo>
                      <a:pt x="121" y="316"/>
                    </a:lnTo>
                    <a:lnTo>
                      <a:pt x="138" y="319"/>
                    </a:lnTo>
                    <a:lnTo>
                      <a:pt x="155" y="322"/>
                    </a:lnTo>
                    <a:lnTo>
                      <a:pt x="174" y="322"/>
                    </a:lnTo>
                    <a:lnTo>
                      <a:pt x="187" y="322"/>
                    </a:lnTo>
                    <a:lnTo>
                      <a:pt x="200" y="320"/>
                    </a:lnTo>
                    <a:lnTo>
                      <a:pt x="213" y="318"/>
                    </a:lnTo>
                    <a:lnTo>
                      <a:pt x="225" y="316"/>
                    </a:lnTo>
                    <a:lnTo>
                      <a:pt x="237" y="312"/>
                    </a:lnTo>
                    <a:lnTo>
                      <a:pt x="249" y="308"/>
                    </a:lnTo>
                    <a:lnTo>
                      <a:pt x="260" y="303"/>
                    </a:lnTo>
                    <a:lnTo>
                      <a:pt x="271" y="296"/>
                    </a:lnTo>
                    <a:lnTo>
                      <a:pt x="280" y="291"/>
                    </a:lnTo>
                    <a:lnTo>
                      <a:pt x="290" y="282"/>
                    </a:lnTo>
                    <a:lnTo>
                      <a:pt x="298" y="274"/>
                    </a:lnTo>
                    <a:lnTo>
                      <a:pt x="307" y="264"/>
                    </a:lnTo>
                    <a:lnTo>
                      <a:pt x="313" y="255"/>
                    </a:lnTo>
                    <a:lnTo>
                      <a:pt x="319" y="243"/>
                    </a:lnTo>
                    <a:lnTo>
                      <a:pt x="324" y="232"/>
                    </a:lnTo>
                    <a:lnTo>
                      <a:pt x="327" y="219"/>
                    </a:lnTo>
                    <a:lnTo>
                      <a:pt x="225" y="219"/>
                    </a:lnTo>
                    <a:lnTo>
                      <a:pt x="220" y="226"/>
                    </a:lnTo>
                    <a:lnTo>
                      <a:pt x="215" y="232"/>
                    </a:lnTo>
                    <a:lnTo>
                      <a:pt x="210" y="236"/>
                    </a:lnTo>
                    <a:lnTo>
                      <a:pt x="203" y="240"/>
                    </a:lnTo>
                    <a:lnTo>
                      <a:pt x="197" y="243"/>
                    </a:lnTo>
                    <a:lnTo>
                      <a:pt x="190" y="244"/>
                    </a:lnTo>
                    <a:lnTo>
                      <a:pt x="182" y="246"/>
                    </a:lnTo>
                    <a:lnTo>
                      <a:pt x="174" y="247"/>
                    </a:lnTo>
                    <a:lnTo>
                      <a:pt x="166" y="246"/>
                    </a:lnTo>
                    <a:lnTo>
                      <a:pt x="158" y="246"/>
                    </a:lnTo>
                    <a:lnTo>
                      <a:pt x="151" y="243"/>
                    </a:lnTo>
                    <a:lnTo>
                      <a:pt x="144" y="242"/>
                    </a:lnTo>
                    <a:lnTo>
                      <a:pt x="138" y="240"/>
                    </a:lnTo>
                    <a:lnTo>
                      <a:pt x="132" y="236"/>
                    </a:lnTo>
                    <a:lnTo>
                      <a:pt x="128" y="233"/>
                    </a:lnTo>
                    <a:lnTo>
                      <a:pt x="123" y="229"/>
                    </a:lnTo>
                    <a:lnTo>
                      <a:pt x="120" y="225"/>
                    </a:lnTo>
                    <a:lnTo>
                      <a:pt x="116" y="219"/>
                    </a:lnTo>
                    <a:lnTo>
                      <a:pt x="113" y="214"/>
                    </a:lnTo>
                    <a:lnTo>
                      <a:pt x="111" y="207"/>
                    </a:lnTo>
                    <a:lnTo>
                      <a:pt x="109" y="202"/>
                    </a:lnTo>
                    <a:lnTo>
                      <a:pt x="107" y="195"/>
                    </a:lnTo>
                    <a:lnTo>
                      <a:pt x="107" y="187"/>
                    </a:lnTo>
                    <a:lnTo>
                      <a:pt x="107" y="179"/>
                    </a:lnTo>
                    <a:lnTo>
                      <a:pt x="332" y="179"/>
                    </a:lnTo>
                    <a:lnTo>
                      <a:pt x="332"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1" name="Freeform 57"/>
              <p:cNvSpPr>
                <a:spLocks/>
              </p:cNvSpPr>
              <p:nvPr/>
            </p:nvSpPr>
            <p:spPr bwMode="auto">
              <a:xfrm>
                <a:off x="6230722" y="6519863"/>
                <a:ext cx="71438" cy="71438"/>
              </a:xfrm>
              <a:custGeom>
                <a:avLst/>
                <a:gdLst>
                  <a:gd name="T0" fmla="*/ 24262 w 318"/>
                  <a:gd name="T1" fmla="*/ 2290 h 312"/>
                  <a:gd name="T2" fmla="*/ 0 w 318"/>
                  <a:gd name="T3" fmla="*/ 2290 h 312"/>
                  <a:gd name="T4" fmla="*/ 0 w 318"/>
                  <a:gd name="T5" fmla="*/ 71438 h 312"/>
                  <a:gd name="T6" fmla="*/ 24262 w 318"/>
                  <a:gd name="T7" fmla="*/ 71438 h 312"/>
                  <a:gd name="T8" fmla="*/ 24262 w 318"/>
                  <a:gd name="T9" fmla="*/ 35719 h 312"/>
                  <a:gd name="T10" fmla="*/ 24262 w 318"/>
                  <a:gd name="T11" fmla="*/ 32513 h 312"/>
                  <a:gd name="T12" fmla="*/ 24711 w 318"/>
                  <a:gd name="T13" fmla="*/ 29537 h 312"/>
                  <a:gd name="T14" fmla="*/ 25385 w 318"/>
                  <a:gd name="T15" fmla="*/ 27018 h 312"/>
                  <a:gd name="T16" fmla="*/ 26733 w 318"/>
                  <a:gd name="T17" fmla="*/ 24271 h 312"/>
                  <a:gd name="T18" fmla="*/ 27407 w 318"/>
                  <a:gd name="T19" fmla="*/ 23584 h 312"/>
                  <a:gd name="T20" fmla="*/ 28306 w 318"/>
                  <a:gd name="T21" fmla="*/ 22439 h 312"/>
                  <a:gd name="T22" fmla="*/ 29429 w 318"/>
                  <a:gd name="T23" fmla="*/ 21752 h 312"/>
                  <a:gd name="T24" fmla="*/ 30552 w 318"/>
                  <a:gd name="T25" fmla="*/ 20836 h 312"/>
                  <a:gd name="T26" fmla="*/ 31900 w 318"/>
                  <a:gd name="T27" fmla="*/ 20378 h 312"/>
                  <a:gd name="T28" fmla="*/ 33248 w 318"/>
                  <a:gd name="T29" fmla="*/ 20149 h 312"/>
                  <a:gd name="T30" fmla="*/ 35045 w 318"/>
                  <a:gd name="T31" fmla="*/ 19691 h 312"/>
                  <a:gd name="T32" fmla="*/ 36618 w 318"/>
                  <a:gd name="T33" fmla="*/ 19462 h 312"/>
                  <a:gd name="T34" fmla="*/ 38639 w 318"/>
                  <a:gd name="T35" fmla="*/ 19691 h 312"/>
                  <a:gd name="T36" fmla="*/ 40437 w 318"/>
                  <a:gd name="T37" fmla="*/ 20149 h 312"/>
                  <a:gd name="T38" fmla="*/ 42009 w 318"/>
                  <a:gd name="T39" fmla="*/ 20836 h 312"/>
                  <a:gd name="T40" fmla="*/ 43357 w 318"/>
                  <a:gd name="T41" fmla="*/ 21752 h 312"/>
                  <a:gd name="T42" fmla="*/ 44256 w 318"/>
                  <a:gd name="T43" fmla="*/ 22439 h 312"/>
                  <a:gd name="T44" fmla="*/ 45379 w 318"/>
                  <a:gd name="T45" fmla="*/ 23813 h 312"/>
                  <a:gd name="T46" fmla="*/ 45828 w 318"/>
                  <a:gd name="T47" fmla="*/ 24729 h 312"/>
                  <a:gd name="T48" fmla="*/ 46727 w 318"/>
                  <a:gd name="T49" fmla="*/ 26102 h 312"/>
                  <a:gd name="T50" fmla="*/ 47176 w 318"/>
                  <a:gd name="T51" fmla="*/ 29079 h 312"/>
                  <a:gd name="T52" fmla="*/ 47401 w 318"/>
                  <a:gd name="T53" fmla="*/ 32284 h 312"/>
                  <a:gd name="T54" fmla="*/ 47401 w 318"/>
                  <a:gd name="T55" fmla="*/ 35032 h 312"/>
                  <a:gd name="T56" fmla="*/ 47401 w 318"/>
                  <a:gd name="T57" fmla="*/ 37780 h 312"/>
                  <a:gd name="T58" fmla="*/ 47401 w 318"/>
                  <a:gd name="T59" fmla="*/ 71438 h 312"/>
                  <a:gd name="T60" fmla="*/ 71438 w 318"/>
                  <a:gd name="T61" fmla="*/ 71438 h 312"/>
                  <a:gd name="T62" fmla="*/ 71438 w 318"/>
                  <a:gd name="T63" fmla="*/ 28850 h 312"/>
                  <a:gd name="T64" fmla="*/ 71438 w 318"/>
                  <a:gd name="T65" fmla="*/ 25644 h 312"/>
                  <a:gd name="T66" fmla="*/ 71213 w 318"/>
                  <a:gd name="T67" fmla="*/ 22668 h 312"/>
                  <a:gd name="T68" fmla="*/ 70764 w 318"/>
                  <a:gd name="T69" fmla="*/ 19691 h 312"/>
                  <a:gd name="T70" fmla="*/ 70315 w 318"/>
                  <a:gd name="T71" fmla="*/ 17173 h 312"/>
                  <a:gd name="T72" fmla="*/ 69192 w 318"/>
                  <a:gd name="T73" fmla="*/ 14425 h 312"/>
                  <a:gd name="T74" fmla="*/ 68068 w 318"/>
                  <a:gd name="T75" fmla="*/ 12135 h 312"/>
                  <a:gd name="T76" fmla="*/ 67170 w 318"/>
                  <a:gd name="T77" fmla="*/ 10075 h 312"/>
                  <a:gd name="T78" fmla="*/ 65597 w 318"/>
                  <a:gd name="T79" fmla="*/ 8243 h 312"/>
                  <a:gd name="T80" fmla="*/ 64025 w 318"/>
                  <a:gd name="T81" fmla="*/ 6411 h 312"/>
                  <a:gd name="T82" fmla="*/ 62227 w 318"/>
                  <a:gd name="T83" fmla="*/ 4808 h 312"/>
                  <a:gd name="T84" fmla="*/ 60206 w 318"/>
                  <a:gd name="T85" fmla="*/ 3435 h 312"/>
                  <a:gd name="T86" fmla="*/ 57734 w 318"/>
                  <a:gd name="T87" fmla="*/ 2061 h 312"/>
                  <a:gd name="T88" fmla="*/ 55263 w 318"/>
                  <a:gd name="T89" fmla="*/ 1374 h 312"/>
                  <a:gd name="T90" fmla="*/ 52343 w 318"/>
                  <a:gd name="T91" fmla="*/ 458 h 312"/>
                  <a:gd name="T92" fmla="*/ 49198 w 318"/>
                  <a:gd name="T93" fmla="*/ 229 h 312"/>
                  <a:gd name="T94" fmla="*/ 46053 w 318"/>
                  <a:gd name="T95" fmla="*/ 0 h 312"/>
                  <a:gd name="T96" fmla="*/ 42458 w 318"/>
                  <a:gd name="T97" fmla="*/ 229 h 312"/>
                  <a:gd name="T98" fmla="*/ 39538 w 318"/>
                  <a:gd name="T99" fmla="*/ 687 h 312"/>
                  <a:gd name="T100" fmla="*/ 36618 w 318"/>
                  <a:gd name="T101" fmla="*/ 1374 h 312"/>
                  <a:gd name="T102" fmla="*/ 33697 w 318"/>
                  <a:gd name="T103" fmla="*/ 2519 h 312"/>
                  <a:gd name="T104" fmla="*/ 31226 w 318"/>
                  <a:gd name="T105" fmla="*/ 3892 h 312"/>
                  <a:gd name="T106" fmla="*/ 28755 w 318"/>
                  <a:gd name="T107" fmla="*/ 5953 h 312"/>
                  <a:gd name="T108" fmla="*/ 26508 w 318"/>
                  <a:gd name="T109" fmla="*/ 8472 h 312"/>
                  <a:gd name="T110" fmla="*/ 24487 w 318"/>
                  <a:gd name="T111" fmla="*/ 11448 h 312"/>
                  <a:gd name="T112" fmla="*/ 24262 w 318"/>
                  <a:gd name="T113" fmla="*/ 11448 h 312"/>
                  <a:gd name="T114" fmla="*/ 24262 w 318"/>
                  <a:gd name="T115" fmla="*/ 2290 h 3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18" h="312">
                    <a:moveTo>
                      <a:pt x="108" y="10"/>
                    </a:moveTo>
                    <a:lnTo>
                      <a:pt x="0" y="10"/>
                    </a:lnTo>
                    <a:lnTo>
                      <a:pt x="0" y="312"/>
                    </a:lnTo>
                    <a:lnTo>
                      <a:pt x="108" y="312"/>
                    </a:lnTo>
                    <a:lnTo>
                      <a:pt x="108" y="156"/>
                    </a:lnTo>
                    <a:lnTo>
                      <a:pt x="108" y="142"/>
                    </a:lnTo>
                    <a:lnTo>
                      <a:pt x="110" y="129"/>
                    </a:lnTo>
                    <a:lnTo>
                      <a:pt x="113" y="118"/>
                    </a:lnTo>
                    <a:lnTo>
                      <a:pt x="119" y="106"/>
                    </a:lnTo>
                    <a:lnTo>
                      <a:pt x="122" y="103"/>
                    </a:lnTo>
                    <a:lnTo>
                      <a:pt x="126" y="98"/>
                    </a:lnTo>
                    <a:lnTo>
                      <a:pt x="131" y="95"/>
                    </a:lnTo>
                    <a:lnTo>
                      <a:pt x="136" y="91"/>
                    </a:lnTo>
                    <a:lnTo>
                      <a:pt x="142" y="89"/>
                    </a:lnTo>
                    <a:lnTo>
                      <a:pt x="148" y="88"/>
                    </a:lnTo>
                    <a:lnTo>
                      <a:pt x="156" y="86"/>
                    </a:lnTo>
                    <a:lnTo>
                      <a:pt x="163" y="85"/>
                    </a:lnTo>
                    <a:lnTo>
                      <a:pt x="172" y="86"/>
                    </a:lnTo>
                    <a:lnTo>
                      <a:pt x="180" y="88"/>
                    </a:lnTo>
                    <a:lnTo>
                      <a:pt x="187" y="91"/>
                    </a:lnTo>
                    <a:lnTo>
                      <a:pt x="193" y="95"/>
                    </a:lnTo>
                    <a:lnTo>
                      <a:pt x="197" y="98"/>
                    </a:lnTo>
                    <a:lnTo>
                      <a:pt x="202" y="104"/>
                    </a:lnTo>
                    <a:lnTo>
                      <a:pt x="204" y="108"/>
                    </a:lnTo>
                    <a:lnTo>
                      <a:pt x="208" y="114"/>
                    </a:lnTo>
                    <a:lnTo>
                      <a:pt x="210" y="127"/>
                    </a:lnTo>
                    <a:lnTo>
                      <a:pt x="211" y="141"/>
                    </a:lnTo>
                    <a:lnTo>
                      <a:pt x="211" y="153"/>
                    </a:lnTo>
                    <a:lnTo>
                      <a:pt x="211" y="165"/>
                    </a:lnTo>
                    <a:lnTo>
                      <a:pt x="211" y="312"/>
                    </a:lnTo>
                    <a:lnTo>
                      <a:pt x="318" y="312"/>
                    </a:lnTo>
                    <a:lnTo>
                      <a:pt x="318" y="126"/>
                    </a:lnTo>
                    <a:lnTo>
                      <a:pt x="318" y="112"/>
                    </a:lnTo>
                    <a:lnTo>
                      <a:pt x="317" y="99"/>
                    </a:lnTo>
                    <a:lnTo>
                      <a:pt x="315" y="86"/>
                    </a:lnTo>
                    <a:lnTo>
                      <a:pt x="313" y="75"/>
                    </a:lnTo>
                    <a:lnTo>
                      <a:pt x="308" y="63"/>
                    </a:lnTo>
                    <a:lnTo>
                      <a:pt x="303" y="53"/>
                    </a:lnTo>
                    <a:lnTo>
                      <a:pt x="299" y="44"/>
                    </a:lnTo>
                    <a:lnTo>
                      <a:pt x="292" y="36"/>
                    </a:lnTo>
                    <a:lnTo>
                      <a:pt x="285" y="28"/>
                    </a:lnTo>
                    <a:lnTo>
                      <a:pt x="277" y="21"/>
                    </a:lnTo>
                    <a:lnTo>
                      <a:pt x="268" y="15"/>
                    </a:lnTo>
                    <a:lnTo>
                      <a:pt x="257" y="9"/>
                    </a:lnTo>
                    <a:lnTo>
                      <a:pt x="246" y="6"/>
                    </a:lnTo>
                    <a:lnTo>
                      <a:pt x="233" y="2"/>
                    </a:lnTo>
                    <a:lnTo>
                      <a:pt x="219" y="1"/>
                    </a:lnTo>
                    <a:lnTo>
                      <a:pt x="205" y="0"/>
                    </a:lnTo>
                    <a:lnTo>
                      <a:pt x="189" y="1"/>
                    </a:lnTo>
                    <a:lnTo>
                      <a:pt x="176" y="3"/>
                    </a:lnTo>
                    <a:lnTo>
                      <a:pt x="163" y="6"/>
                    </a:lnTo>
                    <a:lnTo>
                      <a:pt x="150" y="11"/>
                    </a:lnTo>
                    <a:lnTo>
                      <a:pt x="139" y="17"/>
                    </a:lnTo>
                    <a:lnTo>
                      <a:pt x="128" y="26"/>
                    </a:lnTo>
                    <a:lnTo>
                      <a:pt x="118" y="37"/>
                    </a:lnTo>
                    <a:lnTo>
                      <a:pt x="109" y="50"/>
                    </a:lnTo>
                    <a:lnTo>
                      <a:pt x="108" y="50"/>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2" name="Rectangle 58"/>
              <p:cNvSpPr>
                <a:spLocks noChangeArrowheads="1"/>
              </p:cNvSpPr>
              <p:nvPr/>
            </p:nvSpPr>
            <p:spPr bwMode="auto">
              <a:xfrm>
                <a:off x="6370422" y="6227763"/>
                <a:ext cx="6350" cy="3635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grpSp>
        <p:pic>
          <p:nvPicPr>
            <p:cNvPr id="1029" name="Picture 22" descr="G:\Infozentrale\CI-CD\Neues CD 2011\Powerpoint\logo_vertikal_blank.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60338" y="3933825"/>
              <a:ext cx="379412"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 name="AutoShape 52"/>
          <p:cNvSpPr>
            <a:spLocks noChangeAspect="1" noChangeArrowheads="1" noTextEdit="1"/>
          </p:cNvSpPr>
          <p:nvPr/>
        </p:nvSpPr>
        <p:spPr bwMode="auto">
          <a:xfrm>
            <a:off x="4821238" y="5661025"/>
            <a:ext cx="400367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19" r:id="rId12"/>
  </p:sldLayoutIdLst>
  <p:hf sldNum="0" hdr="0" ftr="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Black" pitchFamily="34" charset="0"/>
        </a:defRPr>
      </a:lvl2pPr>
      <a:lvl3pPr algn="l" rtl="0" eaLnBrk="1" fontAlgn="base" hangingPunct="1">
        <a:spcBef>
          <a:spcPct val="0"/>
        </a:spcBef>
        <a:spcAft>
          <a:spcPct val="0"/>
        </a:spcAft>
        <a:defRPr sz="3600">
          <a:solidFill>
            <a:schemeClr val="tx1"/>
          </a:solidFill>
          <a:latin typeface="Arial Black" pitchFamily="34" charset="0"/>
        </a:defRPr>
      </a:lvl3pPr>
      <a:lvl4pPr algn="l" rtl="0" eaLnBrk="1" fontAlgn="base" hangingPunct="1">
        <a:spcBef>
          <a:spcPct val="0"/>
        </a:spcBef>
        <a:spcAft>
          <a:spcPct val="0"/>
        </a:spcAft>
        <a:defRPr sz="3600">
          <a:solidFill>
            <a:schemeClr val="tx1"/>
          </a:solidFill>
          <a:latin typeface="Arial Black" pitchFamily="34" charset="0"/>
        </a:defRPr>
      </a:lvl4pPr>
      <a:lvl5pPr algn="l" rtl="0" eaLnBrk="1" fontAlgn="base" hangingPunct="1">
        <a:spcBef>
          <a:spcPct val="0"/>
        </a:spcBef>
        <a:spcAft>
          <a:spcPct val="0"/>
        </a:spcAft>
        <a:defRPr sz="3600">
          <a:solidFill>
            <a:schemeClr val="tx1"/>
          </a:solidFill>
          <a:latin typeface="Arial Black" pitchFamily="34" charset="0"/>
        </a:defRPr>
      </a:lvl5pPr>
      <a:lvl6pPr marL="457200" algn="ctr" rtl="0" eaLnBrk="1" fontAlgn="base" hangingPunct="1">
        <a:spcBef>
          <a:spcPct val="0"/>
        </a:spcBef>
        <a:spcAft>
          <a:spcPct val="0"/>
        </a:spcAft>
        <a:defRPr sz="4400">
          <a:solidFill>
            <a:srgbClr val="B2B2B2"/>
          </a:solidFill>
          <a:latin typeface="Arial Black" pitchFamily="34" charset="0"/>
        </a:defRPr>
      </a:lvl6pPr>
      <a:lvl7pPr marL="914400" algn="ctr" rtl="0" eaLnBrk="1" fontAlgn="base" hangingPunct="1">
        <a:spcBef>
          <a:spcPct val="0"/>
        </a:spcBef>
        <a:spcAft>
          <a:spcPct val="0"/>
        </a:spcAft>
        <a:defRPr sz="4400">
          <a:solidFill>
            <a:srgbClr val="B2B2B2"/>
          </a:solidFill>
          <a:latin typeface="Arial Black" pitchFamily="34" charset="0"/>
        </a:defRPr>
      </a:lvl7pPr>
      <a:lvl8pPr marL="1371600" algn="ctr" rtl="0" eaLnBrk="1" fontAlgn="base" hangingPunct="1">
        <a:spcBef>
          <a:spcPct val="0"/>
        </a:spcBef>
        <a:spcAft>
          <a:spcPct val="0"/>
        </a:spcAft>
        <a:defRPr sz="4400">
          <a:solidFill>
            <a:srgbClr val="B2B2B2"/>
          </a:solidFill>
          <a:latin typeface="Arial Black" pitchFamily="34" charset="0"/>
        </a:defRPr>
      </a:lvl8pPr>
      <a:lvl9pPr marL="1828800" algn="ctr" rtl="0" eaLnBrk="1" fontAlgn="base" hangingPunct="1">
        <a:spcBef>
          <a:spcPct val="0"/>
        </a:spcBef>
        <a:spcAft>
          <a:spcPct val="0"/>
        </a:spcAft>
        <a:defRPr sz="4400">
          <a:solidFill>
            <a:srgbClr val="B2B2B2"/>
          </a:solidFill>
          <a:latin typeface="Arial Black" pitchFamily="34" charset="0"/>
        </a:defRPr>
      </a:lvl9pPr>
    </p:titleStyle>
    <p:bodyStyle>
      <a:lvl1pPr marL="342900" indent="-342900" algn="l" rtl="0" eaLnBrk="1" fontAlgn="base" hangingPunct="1">
        <a:spcBef>
          <a:spcPct val="20000"/>
        </a:spcBef>
        <a:spcAft>
          <a:spcPct val="0"/>
        </a:spcAft>
        <a:buClr>
          <a:srgbClr val="3366CC"/>
        </a:buClr>
        <a:buFont typeface="Arial Black" pitchFamily="34" charset="0"/>
        <a:buChar char="&gt;"/>
        <a:defRPr lang="de-CH" sz="2800" dirty="0">
          <a:solidFill>
            <a:schemeClr val="tx1"/>
          </a:solidFill>
          <a:latin typeface="+mn-lt"/>
          <a:ea typeface="+mn-ea"/>
          <a:cs typeface="+mn-cs"/>
        </a:defRPr>
      </a:lvl1pPr>
      <a:lvl2pPr marL="742950" indent="-285750" algn="l" rtl="0" eaLnBrk="1" fontAlgn="base" hangingPunct="1">
        <a:spcBef>
          <a:spcPct val="20000"/>
        </a:spcBef>
        <a:spcAft>
          <a:spcPct val="0"/>
        </a:spcAft>
        <a:buClr>
          <a:srgbClr val="3366CC"/>
        </a:buClr>
        <a:buFont typeface="Arial Black" pitchFamily="34" charset="0"/>
        <a:buChar char="&gt;"/>
        <a:defRPr sz="2400">
          <a:solidFill>
            <a:schemeClr val="tx1"/>
          </a:solidFill>
          <a:latin typeface="+mn-lt"/>
        </a:defRPr>
      </a:lvl2pPr>
      <a:lvl3pPr marL="1143000" indent="-228600" algn="l" rtl="0" eaLnBrk="1" fontAlgn="base" hangingPunct="1">
        <a:spcBef>
          <a:spcPct val="20000"/>
        </a:spcBef>
        <a:spcAft>
          <a:spcPct val="0"/>
        </a:spcAft>
        <a:buClr>
          <a:srgbClr val="3366CC"/>
        </a:buClr>
        <a:buFont typeface="Arial Black" pitchFamily="34" charset="0"/>
        <a:buChar char="&gt;"/>
        <a:defRPr sz="2000">
          <a:solidFill>
            <a:schemeClr val="tx1"/>
          </a:solidFill>
          <a:latin typeface="+mn-lt"/>
        </a:defRPr>
      </a:lvl3pPr>
      <a:lvl4pPr marL="1600200" indent="-228600" algn="l" rtl="0" eaLnBrk="1" fontAlgn="base" hangingPunct="1">
        <a:spcBef>
          <a:spcPct val="20000"/>
        </a:spcBef>
        <a:spcAft>
          <a:spcPct val="0"/>
        </a:spcAft>
        <a:buClr>
          <a:srgbClr val="3366CC"/>
        </a:buClr>
        <a:buFont typeface="Arial Black" pitchFamily="34" charset="0"/>
        <a:buChar char="&gt;"/>
        <a:defRPr>
          <a:solidFill>
            <a:schemeClr val="tx1"/>
          </a:solidFill>
          <a:latin typeface="+mn-lt"/>
        </a:defRPr>
      </a:lvl4pPr>
      <a:lvl5pPr marL="2057400" indent="-228600" algn="l" rtl="0" eaLnBrk="1" fontAlgn="base" hangingPunct="1">
        <a:spcBef>
          <a:spcPct val="20000"/>
        </a:spcBef>
        <a:spcAft>
          <a:spcPct val="0"/>
        </a:spcAft>
        <a:buClr>
          <a:srgbClr val="3366CC"/>
        </a:buClr>
        <a:buFont typeface="Arial Black" pitchFamily="34" charset="0"/>
        <a:buChar char="&gt;"/>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116013" y="115888"/>
            <a:ext cx="7632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2051" name="Rectangle 3"/>
          <p:cNvSpPr>
            <a:spLocks noGrp="1" noChangeArrowheads="1"/>
          </p:cNvSpPr>
          <p:nvPr>
            <p:ph type="body" idx="1"/>
          </p:nvPr>
        </p:nvSpPr>
        <p:spPr bwMode="auto">
          <a:xfrm>
            <a:off x="1116013" y="1600200"/>
            <a:ext cx="76327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dirty="0" smtClean="0"/>
              <a:t>Textmasterformate durch Klicken bearbeiten</a:t>
            </a:r>
          </a:p>
          <a:p>
            <a:pPr lvl="1"/>
            <a:r>
              <a:rPr lang="de-CH" altLang="de-DE" dirty="0" smtClean="0"/>
              <a:t>Zweite Ebene</a:t>
            </a:r>
          </a:p>
          <a:p>
            <a:pPr lvl="2"/>
            <a:r>
              <a:rPr lang="de-CH" altLang="de-DE" dirty="0" smtClean="0"/>
              <a:t>Dritte Ebene</a:t>
            </a:r>
          </a:p>
          <a:p>
            <a:pPr lvl="3"/>
            <a:r>
              <a:rPr lang="de-CH" altLang="de-DE" dirty="0" smtClean="0"/>
              <a:t>Vierte Ebene</a:t>
            </a:r>
          </a:p>
          <a:p>
            <a:pPr lvl="4"/>
            <a:r>
              <a:rPr lang="de-CH" altLang="de-DE" dirty="0" smtClean="0"/>
              <a:t>Fünfte Ebene</a:t>
            </a:r>
          </a:p>
        </p:txBody>
      </p:sp>
      <p:grpSp>
        <p:nvGrpSpPr>
          <p:cNvPr id="8" name="Gruppieren 7"/>
          <p:cNvGrpSpPr/>
          <p:nvPr/>
        </p:nvGrpSpPr>
        <p:grpSpPr>
          <a:xfrm>
            <a:off x="1588" y="0"/>
            <a:ext cx="8713787" cy="6605612"/>
            <a:chOff x="1588" y="0"/>
            <a:chExt cx="8713787" cy="6605612"/>
          </a:xfrm>
          <a:solidFill>
            <a:srgbClr val="3366CC"/>
          </a:solidFill>
        </p:grpSpPr>
        <p:grpSp>
          <p:nvGrpSpPr>
            <p:cNvPr id="63" name="Gruppieren 47"/>
            <p:cNvGrpSpPr>
              <a:grpSpLocks/>
            </p:cNvGrpSpPr>
            <p:nvPr/>
          </p:nvGrpSpPr>
          <p:grpSpPr bwMode="auto">
            <a:xfrm>
              <a:off x="6454718" y="6378599"/>
              <a:ext cx="2260657" cy="227013"/>
              <a:chOff x="6454559" y="6369050"/>
              <a:chExt cx="2260601" cy="227013"/>
            </a:xfrm>
            <a:grpFill/>
          </p:grpSpPr>
          <p:sp>
            <p:nvSpPr>
              <p:cNvPr id="64" name="Freeform 59"/>
              <p:cNvSpPr>
                <a:spLocks noEditPoints="1"/>
              </p:cNvSpPr>
              <p:nvPr/>
            </p:nvSpPr>
            <p:spPr bwMode="auto">
              <a:xfrm>
                <a:off x="6454559" y="6373813"/>
                <a:ext cx="53975" cy="217488"/>
              </a:xfrm>
              <a:custGeom>
                <a:avLst/>
                <a:gdLst>
                  <a:gd name="T0" fmla="*/ 2924 w 240"/>
                  <a:gd name="T1" fmla="*/ 80019 h 954"/>
                  <a:gd name="T2" fmla="*/ 51051 w 240"/>
                  <a:gd name="T3" fmla="*/ 217488 h 954"/>
                  <a:gd name="T4" fmla="*/ 26988 w 240"/>
                  <a:gd name="T5" fmla="*/ 0 h 954"/>
                  <a:gd name="T6" fmla="*/ 21590 w 240"/>
                  <a:gd name="T7" fmla="*/ 456 h 954"/>
                  <a:gd name="T8" fmla="*/ 16417 w 240"/>
                  <a:gd name="T9" fmla="*/ 2052 h 954"/>
                  <a:gd name="T10" fmla="*/ 11919 w 240"/>
                  <a:gd name="T11" fmla="*/ 4559 h 954"/>
                  <a:gd name="T12" fmla="*/ 7871 w 240"/>
                  <a:gd name="T13" fmla="*/ 7979 h 954"/>
                  <a:gd name="T14" fmla="*/ 4723 w 240"/>
                  <a:gd name="T15" fmla="*/ 12083 h 954"/>
                  <a:gd name="T16" fmla="*/ 2024 w 240"/>
                  <a:gd name="T17" fmla="*/ 16642 h 954"/>
                  <a:gd name="T18" fmla="*/ 450 w 240"/>
                  <a:gd name="T19" fmla="*/ 21658 h 954"/>
                  <a:gd name="T20" fmla="*/ 0 w 240"/>
                  <a:gd name="T21" fmla="*/ 27357 h 954"/>
                  <a:gd name="T22" fmla="*/ 450 w 240"/>
                  <a:gd name="T23" fmla="*/ 32828 h 954"/>
                  <a:gd name="T24" fmla="*/ 2024 w 240"/>
                  <a:gd name="T25" fmla="*/ 37844 h 954"/>
                  <a:gd name="T26" fmla="*/ 4723 w 240"/>
                  <a:gd name="T27" fmla="*/ 42403 h 954"/>
                  <a:gd name="T28" fmla="*/ 7871 w 240"/>
                  <a:gd name="T29" fmla="*/ 46507 h 954"/>
                  <a:gd name="T30" fmla="*/ 11919 w 240"/>
                  <a:gd name="T31" fmla="*/ 49926 h 954"/>
                  <a:gd name="T32" fmla="*/ 16417 w 240"/>
                  <a:gd name="T33" fmla="*/ 52434 h 954"/>
                  <a:gd name="T34" fmla="*/ 21590 w 240"/>
                  <a:gd name="T35" fmla="*/ 54030 h 954"/>
                  <a:gd name="T36" fmla="*/ 26988 w 240"/>
                  <a:gd name="T37" fmla="*/ 54486 h 954"/>
                  <a:gd name="T38" fmla="*/ 32385 w 240"/>
                  <a:gd name="T39" fmla="*/ 54030 h 954"/>
                  <a:gd name="T40" fmla="*/ 37333 w 240"/>
                  <a:gd name="T41" fmla="*/ 52434 h 954"/>
                  <a:gd name="T42" fmla="*/ 42056 w 240"/>
                  <a:gd name="T43" fmla="*/ 49926 h 954"/>
                  <a:gd name="T44" fmla="*/ 45879 w 240"/>
                  <a:gd name="T45" fmla="*/ 46507 h 954"/>
                  <a:gd name="T46" fmla="*/ 49252 w 240"/>
                  <a:gd name="T47" fmla="*/ 42403 h 954"/>
                  <a:gd name="T48" fmla="*/ 51951 w 240"/>
                  <a:gd name="T49" fmla="*/ 37844 h 954"/>
                  <a:gd name="T50" fmla="*/ 53300 w 240"/>
                  <a:gd name="T51" fmla="*/ 32828 h 954"/>
                  <a:gd name="T52" fmla="*/ 53975 w 240"/>
                  <a:gd name="T53" fmla="*/ 27357 h 954"/>
                  <a:gd name="T54" fmla="*/ 53300 w 240"/>
                  <a:gd name="T55" fmla="*/ 21658 h 954"/>
                  <a:gd name="T56" fmla="*/ 51951 w 240"/>
                  <a:gd name="T57" fmla="*/ 16642 h 954"/>
                  <a:gd name="T58" fmla="*/ 49252 w 240"/>
                  <a:gd name="T59" fmla="*/ 12083 h 954"/>
                  <a:gd name="T60" fmla="*/ 45879 w 240"/>
                  <a:gd name="T61" fmla="*/ 7979 h 954"/>
                  <a:gd name="T62" fmla="*/ 42056 w 240"/>
                  <a:gd name="T63" fmla="*/ 4559 h 954"/>
                  <a:gd name="T64" fmla="*/ 37333 w 240"/>
                  <a:gd name="T65" fmla="*/ 2052 h 954"/>
                  <a:gd name="T66" fmla="*/ 32385 w 240"/>
                  <a:gd name="T67" fmla="*/ 456 h 954"/>
                  <a:gd name="T68" fmla="*/ 26988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3" y="351"/>
                    </a:lnTo>
                    <a:lnTo>
                      <a:pt x="13" y="954"/>
                    </a:lnTo>
                    <a:lnTo>
                      <a:pt x="227" y="954"/>
                    </a:lnTo>
                    <a:lnTo>
                      <a:pt x="227" y="351"/>
                    </a:lnTo>
                    <a:close/>
                    <a:moveTo>
                      <a:pt x="120" y="0"/>
                    </a:moveTo>
                    <a:lnTo>
                      <a:pt x="107" y="1"/>
                    </a:lnTo>
                    <a:lnTo>
                      <a:pt x="96" y="2"/>
                    </a:lnTo>
                    <a:lnTo>
                      <a:pt x="84" y="5"/>
                    </a:lnTo>
                    <a:lnTo>
                      <a:pt x="73" y="9"/>
                    </a:lnTo>
                    <a:lnTo>
                      <a:pt x="62" y="15"/>
                    </a:lnTo>
                    <a:lnTo>
                      <a:pt x="53" y="20"/>
                    </a:lnTo>
                    <a:lnTo>
                      <a:pt x="44" y="27"/>
                    </a:lnTo>
                    <a:lnTo>
                      <a:pt x="35" y="35"/>
                    </a:lnTo>
                    <a:lnTo>
                      <a:pt x="28" y="43"/>
                    </a:lnTo>
                    <a:lnTo>
                      <a:pt x="21" y="53"/>
                    </a:lnTo>
                    <a:lnTo>
                      <a:pt x="14" y="63"/>
                    </a:lnTo>
                    <a:lnTo>
                      <a:pt x="9" y="73"/>
                    </a:lnTo>
                    <a:lnTo>
                      <a:pt x="6" y="84"/>
                    </a:lnTo>
                    <a:lnTo>
                      <a:pt x="2" y="95"/>
                    </a:lnTo>
                    <a:lnTo>
                      <a:pt x="0" y="107"/>
                    </a:lnTo>
                    <a:lnTo>
                      <a:pt x="0" y="120"/>
                    </a:lnTo>
                    <a:lnTo>
                      <a:pt x="0" y="132"/>
                    </a:lnTo>
                    <a:lnTo>
                      <a:pt x="2" y="144"/>
                    </a:lnTo>
                    <a:lnTo>
                      <a:pt x="6" y="155"/>
                    </a:lnTo>
                    <a:lnTo>
                      <a:pt x="9" y="166"/>
                    </a:lnTo>
                    <a:lnTo>
                      <a:pt x="14" y="176"/>
                    </a:lnTo>
                    <a:lnTo>
                      <a:pt x="21" y="186"/>
                    </a:lnTo>
                    <a:lnTo>
                      <a:pt x="28" y="196"/>
                    </a:lnTo>
                    <a:lnTo>
                      <a:pt x="35" y="204"/>
                    </a:lnTo>
                    <a:lnTo>
                      <a:pt x="44" y="212"/>
                    </a:lnTo>
                    <a:lnTo>
                      <a:pt x="53" y="219"/>
                    </a:lnTo>
                    <a:lnTo>
                      <a:pt x="62" y="224"/>
                    </a:lnTo>
                    <a:lnTo>
                      <a:pt x="73" y="230"/>
                    </a:lnTo>
                    <a:lnTo>
                      <a:pt x="84" y="234"/>
                    </a:lnTo>
                    <a:lnTo>
                      <a:pt x="96" y="237"/>
                    </a:lnTo>
                    <a:lnTo>
                      <a:pt x="107" y="239"/>
                    </a:lnTo>
                    <a:lnTo>
                      <a:pt x="120" y="239"/>
                    </a:lnTo>
                    <a:lnTo>
                      <a:pt x="131" y="239"/>
                    </a:lnTo>
                    <a:lnTo>
                      <a:pt x="144" y="237"/>
                    </a:lnTo>
                    <a:lnTo>
                      <a:pt x="156" y="234"/>
                    </a:lnTo>
                    <a:lnTo>
                      <a:pt x="166" y="230"/>
                    </a:lnTo>
                    <a:lnTo>
                      <a:pt x="176" y="224"/>
                    </a:lnTo>
                    <a:lnTo>
                      <a:pt x="187" y="219"/>
                    </a:lnTo>
                    <a:lnTo>
                      <a:pt x="196" y="212"/>
                    </a:lnTo>
                    <a:lnTo>
                      <a:pt x="204" y="204"/>
                    </a:lnTo>
                    <a:lnTo>
                      <a:pt x="212" y="196"/>
                    </a:lnTo>
                    <a:lnTo>
                      <a:pt x="219" y="186"/>
                    </a:lnTo>
                    <a:lnTo>
                      <a:pt x="225" y="176"/>
                    </a:lnTo>
                    <a:lnTo>
                      <a:pt x="231" y="166"/>
                    </a:lnTo>
                    <a:lnTo>
                      <a:pt x="234" y="155"/>
                    </a:lnTo>
                    <a:lnTo>
                      <a:pt x="237" y="144"/>
                    </a:lnTo>
                    <a:lnTo>
                      <a:pt x="239" y="132"/>
                    </a:lnTo>
                    <a:lnTo>
                      <a:pt x="240" y="120"/>
                    </a:lnTo>
                    <a:lnTo>
                      <a:pt x="239" y="107"/>
                    </a:lnTo>
                    <a:lnTo>
                      <a:pt x="237" y="95"/>
                    </a:lnTo>
                    <a:lnTo>
                      <a:pt x="234" y="84"/>
                    </a:lnTo>
                    <a:lnTo>
                      <a:pt x="231" y="73"/>
                    </a:lnTo>
                    <a:lnTo>
                      <a:pt x="225" y="63"/>
                    </a:lnTo>
                    <a:lnTo>
                      <a:pt x="219" y="53"/>
                    </a:lnTo>
                    <a:lnTo>
                      <a:pt x="212" y="43"/>
                    </a:lnTo>
                    <a:lnTo>
                      <a:pt x="204" y="35"/>
                    </a:lnTo>
                    <a:lnTo>
                      <a:pt x="196" y="27"/>
                    </a:lnTo>
                    <a:lnTo>
                      <a:pt x="187" y="20"/>
                    </a:lnTo>
                    <a:lnTo>
                      <a:pt x="176" y="15"/>
                    </a:lnTo>
                    <a:lnTo>
                      <a:pt x="166" y="9"/>
                    </a:lnTo>
                    <a:lnTo>
                      <a:pt x="156"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5" name="Freeform 60"/>
              <p:cNvSpPr>
                <a:spLocks/>
              </p:cNvSpPr>
              <p:nvPr/>
            </p:nvSpPr>
            <p:spPr bwMode="auto">
              <a:xfrm>
                <a:off x="6537109" y="6450013"/>
                <a:ext cx="231775" cy="141288"/>
              </a:xfrm>
              <a:custGeom>
                <a:avLst/>
                <a:gdLst>
                  <a:gd name="T0" fmla="*/ 0 w 1022"/>
                  <a:gd name="T1" fmla="*/ 141288 h 622"/>
                  <a:gd name="T2" fmla="*/ 48532 w 1022"/>
                  <a:gd name="T3" fmla="*/ 69963 h 622"/>
                  <a:gd name="T4" fmla="*/ 49666 w 1022"/>
                  <a:gd name="T5" fmla="*/ 57015 h 622"/>
                  <a:gd name="T6" fmla="*/ 52161 w 1022"/>
                  <a:gd name="T7" fmla="*/ 48156 h 622"/>
                  <a:gd name="T8" fmla="*/ 57377 w 1022"/>
                  <a:gd name="T9" fmla="*/ 41342 h 622"/>
                  <a:gd name="T10" fmla="*/ 61459 w 1022"/>
                  <a:gd name="T11" fmla="*/ 38843 h 622"/>
                  <a:gd name="T12" fmla="*/ 66448 w 1022"/>
                  <a:gd name="T13" fmla="*/ 37707 h 622"/>
                  <a:gd name="T14" fmla="*/ 72118 w 1022"/>
                  <a:gd name="T15" fmla="*/ 37707 h 622"/>
                  <a:gd name="T16" fmla="*/ 77334 w 1022"/>
                  <a:gd name="T17" fmla="*/ 38389 h 622"/>
                  <a:gd name="T18" fmla="*/ 81189 w 1022"/>
                  <a:gd name="T19" fmla="*/ 40433 h 622"/>
                  <a:gd name="T20" fmla="*/ 86405 w 1022"/>
                  <a:gd name="T21" fmla="*/ 45657 h 622"/>
                  <a:gd name="T22" fmla="*/ 89807 w 1022"/>
                  <a:gd name="T23" fmla="*/ 53835 h 622"/>
                  <a:gd name="T24" fmla="*/ 91395 w 1022"/>
                  <a:gd name="T25" fmla="*/ 63602 h 622"/>
                  <a:gd name="T26" fmla="*/ 91621 w 1022"/>
                  <a:gd name="T27" fmla="*/ 141288 h 622"/>
                  <a:gd name="T28" fmla="*/ 140380 w 1022"/>
                  <a:gd name="T29" fmla="*/ 69508 h 622"/>
                  <a:gd name="T30" fmla="*/ 141741 w 1022"/>
                  <a:gd name="T31" fmla="*/ 57015 h 622"/>
                  <a:gd name="T32" fmla="*/ 144689 w 1022"/>
                  <a:gd name="T33" fmla="*/ 48383 h 622"/>
                  <a:gd name="T34" fmla="*/ 150359 w 1022"/>
                  <a:gd name="T35" fmla="*/ 42023 h 622"/>
                  <a:gd name="T36" fmla="*/ 159430 w 1022"/>
                  <a:gd name="T37" fmla="*/ 38616 h 622"/>
                  <a:gd name="T38" fmla="*/ 166914 w 1022"/>
                  <a:gd name="T39" fmla="*/ 38616 h 622"/>
                  <a:gd name="T40" fmla="*/ 171450 w 1022"/>
                  <a:gd name="T41" fmla="*/ 40206 h 622"/>
                  <a:gd name="T42" fmla="*/ 175079 w 1022"/>
                  <a:gd name="T43" fmla="*/ 42250 h 622"/>
                  <a:gd name="T44" fmla="*/ 180068 w 1022"/>
                  <a:gd name="T45" fmla="*/ 49065 h 622"/>
                  <a:gd name="T46" fmla="*/ 182336 w 1022"/>
                  <a:gd name="T47" fmla="*/ 57696 h 622"/>
                  <a:gd name="T48" fmla="*/ 183470 w 1022"/>
                  <a:gd name="T49" fmla="*/ 70417 h 622"/>
                  <a:gd name="T50" fmla="*/ 231775 w 1022"/>
                  <a:gd name="T51" fmla="*/ 141288 h 622"/>
                  <a:gd name="T52" fmla="*/ 231321 w 1022"/>
                  <a:gd name="T53" fmla="*/ 42704 h 622"/>
                  <a:gd name="T54" fmla="*/ 228146 w 1022"/>
                  <a:gd name="T55" fmla="*/ 27485 h 622"/>
                  <a:gd name="T56" fmla="*/ 221570 w 1022"/>
                  <a:gd name="T57" fmla="*/ 15219 h 622"/>
                  <a:gd name="T58" fmla="*/ 217034 w 1022"/>
                  <a:gd name="T59" fmla="*/ 10222 h 622"/>
                  <a:gd name="T60" fmla="*/ 211364 w 1022"/>
                  <a:gd name="T61" fmla="*/ 5906 h 622"/>
                  <a:gd name="T62" fmla="*/ 205014 w 1022"/>
                  <a:gd name="T63" fmla="*/ 2726 h 622"/>
                  <a:gd name="T64" fmla="*/ 197304 w 1022"/>
                  <a:gd name="T65" fmla="*/ 909 h 622"/>
                  <a:gd name="T66" fmla="*/ 188459 w 1022"/>
                  <a:gd name="T67" fmla="*/ 0 h 622"/>
                  <a:gd name="T68" fmla="*/ 178254 w 1022"/>
                  <a:gd name="T69" fmla="*/ 227 h 622"/>
                  <a:gd name="T70" fmla="*/ 168048 w 1022"/>
                  <a:gd name="T71" fmla="*/ 2499 h 622"/>
                  <a:gd name="T72" fmla="*/ 158523 w 1022"/>
                  <a:gd name="T73" fmla="*/ 6360 h 622"/>
                  <a:gd name="T74" fmla="*/ 149905 w 1022"/>
                  <a:gd name="T75" fmla="*/ 12266 h 622"/>
                  <a:gd name="T76" fmla="*/ 142648 w 1022"/>
                  <a:gd name="T77" fmla="*/ 19989 h 622"/>
                  <a:gd name="T78" fmla="*/ 136979 w 1022"/>
                  <a:gd name="T79" fmla="*/ 22715 h 622"/>
                  <a:gd name="T80" fmla="*/ 130175 w 1022"/>
                  <a:gd name="T81" fmla="*/ 14311 h 622"/>
                  <a:gd name="T82" fmla="*/ 122011 w 1022"/>
                  <a:gd name="T83" fmla="*/ 7723 h 622"/>
                  <a:gd name="T84" fmla="*/ 113166 w 1022"/>
                  <a:gd name="T85" fmla="*/ 3407 h 622"/>
                  <a:gd name="T86" fmla="*/ 102961 w 1022"/>
                  <a:gd name="T87" fmla="*/ 681 h 622"/>
                  <a:gd name="T88" fmla="*/ 92302 w 1022"/>
                  <a:gd name="T89" fmla="*/ 0 h 622"/>
                  <a:gd name="T90" fmla="*/ 82550 w 1022"/>
                  <a:gd name="T91" fmla="*/ 454 h 622"/>
                  <a:gd name="T92" fmla="*/ 73932 w 1022"/>
                  <a:gd name="T93" fmla="*/ 2499 h 622"/>
                  <a:gd name="T94" fmla="*/ 65541 w 1022"/>
                  <a:gd name="T95" fmla="*/ 6133 h 622"/>
                  <a:gd name="T96" fmla="*/ 58284 w 1022"/>
                  <a:gd name="T97" fmla="*/ 11812 h 622"/>
                  <a:gd name="T98" fmla="*/ 51254 w 1022"/>
                  <a:gd name="T99" fmla="*/ 18854 h 622"/>
                  <a:gd name="T100" fmla="*/ 48532 w 1022"/>
                  <a:gd name="T101" fmla="*/ 4316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22" h="622">
                    <a:moveTo>
                      <a:pt x="214" y="19"/>
                    </a:moveTo>
                    <a:lnTo>
                      <a:pt x="0" y="19"/>
                    </a:lnTo>
                    <a:lnTo>
                      <a:pt x="0" y="622"/>
                    </a:lnTo>
                    <a:lnTo>
                      <a:pt x="214" y="622"/>
                    </a:lnTo>
                    <a:lnTo>
                      <a:pt x="214" y="334"/>
                    </a:lnTo>
                    <a:lnTo>
                      <a:pt x="214" y="308"/>
                    </a:lnTo>
                    <a:lnTo>
                      <a:pt x="215" y="280"/>
                    </a:lnTo>
                    <a:lnTo>
                      <a:pt x="216" y="265"/>
                    </a:lnTo>
                    <a:lnTo>
                      <a:pt x="219" y="251"/>
                    </a:lnTo>
                    <a:lnTo>
                      <a:pt x="222" y="237"/>
                    </a:lnTo>
                    <a:lnTo>
                      <a:pt x="226" y="224"/>
                    </a:lnTo>
                    <a:lnTo>
                      <a:pt x="230" y="212"/>
                    </a:lnTo>
                    <a:lnTo>
                      <a:pt x="237" y="201"/>
                    </a:lnTo>
                    <a:lnTo>
                      <a:pt x="244" y="191"/>
                    </a:lnTo>
                    <a:lnTo>
                      <a:pt x="253" y="182"/>
                    </a:lnTo>
                    <a:lnTo>
                      <a:pt x="259" y="178"/>
                    </a:lnTo>
                    <a:lnTo>
                      <a:pt x="265" y="175"/>
                    </a:lnTo>
                    <a:lnTo>
                      <a:pt x="271" y="171"/>
                    </a:lnTo>
                    <a:lnTo>
                      <a:pt x="278" y="169"/>
                    </a:lnTo>
                    <a:lnTo>
                      <a:pt x="284" y="168"/>
                    </a:lnTo>
                    <a:lnTo>
                      <a:pt x="293" y="166"/>
                    </a:lnTo>
                    <a:lnTo>
                      <a:pt x="301" y="166"/>
                    </a:lnTo>
                    <a:lnTo>
                      <a:pt x="309" y="165"/>
                    </a:lnTo>
                    <a:lnTo>
                      <a:pt x="318" y="166"/>
                    </a:lnTo>
                    <a:lnTo>
                      <a:pt x="326" y="166"/>
                    </a:lnTo>
                    <a:lnTo>
                      <a:pt x="333" y="168"/>
                    </a:lnTo>
                    <a:lnTo>
                      <a:pt x="341" y="169"/>
                    </a:lnTo>
                    <a:lnTo>
                      <a:pt x="347" y="171"/>
                    </a:lnTo>
                    <a:lnTo>
                      <a:pt x="354" y="175"/>
                    </a:lnTo>
                    <a:lnTo>
                      <a:pt x="358" y="178"/>
                    </a:lnTo>
                    <a:lnTo>
                      <a:pt x="364" y="182"/>
                    </a:lnTo>
                    <a:lnTo>
                      <a:pt x="373" y="191"/>
                    </a:lnTo>
                    <a:lnTo>
                      <a:pt x="381" y="201"/>
                    </a:lnTo>
                    <a:lnTo>
                      <a:pt x="387" y="212"/>
                    </a:lnTo>
                    <a:lnTo>
                      <a:pt x="393" y="224"/>
                    </a:lnTo>
                    <a:lnTo>
                      <a:pt x="396" y="237"/>
                    </a:lnTo>
                    <a:lnTo>
                      <a:pt x="400" y="251"/>
                    </a:lnTo>
                    <a:lnTo>
                      <a:pt x="401" y="265"/>
                    </a:lnTo>
                    <a:lnTo>
                      <a:pt x="403" y="280"/>
                    </a:lnTo>
                    <a:lnTo>
                      <a:pt x="404" y="308"/>
                    </a:lnTo>
                    <a:lnTo>
                      <a:pt x="404" y="334"/>
                    </a:lnTo>
                    <a:lnTo>
                      <a:pt x="404" y="622"/>
                    </a:lnTo>
                    <a:lnTo>
                      <a:pt x="618" y="622"/>
                    </a:lnTo>
                    <a:lnTo>
                      <a:pt x="618" y="334"/>
                    </a:lnTo>
                    <a:lnTo>
                      <a:pt x="619" y="306"/>
                    </a:lnTo>
                    <a:lnTo>
                      <a:pt x="620" y="279"/>
                    </a:lnTo>
                    <a:lnTo>
                      <a:pt x="622" y="265"/>
                    </a:lnTo>
                    <a:lnTo>
                      <a:pt x="625" y="251"/>
                    </a:lnTo>
                    <a:lnTo>
                      <a:pt x="628" y="237"/>
                    </a:lnTo>
                    <a:lnTo>
                      <a:pt x="633" y="226"/>
                    </a:lnTo>
                    <a:lnTo>
                      <a:pt x="638" y="213"/>
                    </a:lnTo>
                    <a:lnTo>
                      <a:pt x="644" y="203"/>
                    </a:lnTo>
                    <a:lnTo>
                      <a:pt x="653" y="193"/>
                    </a:lnTo>
                    <a:lnTo>
                      <a:pt x="663" y="185"/>
                    </a:lnTo>
                    <a:lnTo>
                      <a:pt x="674" y="178"/>
                    </a:lnTo>
                    <a:lnTo>
                      <a:pt x="688" y="174"/>
                    </a:lnTo>
                    <a:lnTo>
                      <a:pt x="703" y="170"/>
                    </a:lnTo>
                    <a:lnTo>
                      <a:pt x="720" y="169"/>
                    </a:lnTo>
                    <a:lnTo>
                      <a:pt x="728" y="170"/>
                    </a:lnTo>
                    <a:lnTo>
                      <a:pt x="736" y="170"/>
                    </a:lnTo>
                    <a:lnTo>
                      <a:pt x="743" y="173"/>
                    </a:lnTo>
                    <a:lnTo>
                      <a:pt x="750" y="174"/>
                    </a:lnTo>
                    <a:lnTo>
                      <a:pt x="756" y="177"/>
                    </a:lnTo>
                    <a:lnTo>
                      <a:pt x="762" y="180"/>
                    </a:lnTo>
                    <a:lnTo>
                      <a:pt x="767" y="183"/>
                    </a:lnTo>
                    <a:lnTo>
                      <a:pt x="772" y="186"/>
                    </a:lnTo>
                    <a:lnTo>
                      <a:pt x="781" y="196"/>
                    </a:lnTo>
                    <a:lnTo>
                      <a:pt x="788" y="205"/>
                    </a:lnTo>
                    <a:lnTo>
                      <a:pt x="794" y="216"/>
                    </a:lnTo>
                    <a:lnTo>
                      <a:pt x="799" y="229"/>
                    </a:lnTo>
                    <a:lnTo>
                      <a:pt x="802" y="242"/>
                    </a:lnTo>
                    <a:lnTo>
                      <a:pt x="804" y="254"/>
                    </a:lnTo>
                    <a:lnTo>
                      <a:pt x="807" y="268"/>
                    </a:lnTo>
                    <a:lnTo>
                      <a:pt x="808" y="282"/>
                    </a:lnTo>
                    <a:lnTo>
                      <a:pt x="809" y="310"/>
                    </a:lnTo>
                    <a:lnTo>
                      <a:pt x="809" y="334"/>
                    </a:lnTo>
                    <a:lnTo>
                      <a:pt x="809" y="622"/>
                    </a:lnTo>
                    <a:lnTo>
                      <a:pt x="1022" y="622"/>
                    </a:lnTo>
                    <a:lnTo>
                      <a:pt x="1022" y="238"/>
                    </a:lnTo>
                    <a:lnTo>
                      <a:pt x="1022" y="212"/>
                    </a:lnTo>
                    <a:lnTo>
                      <a:pt x="1020" y="188"/>
                    </a:lnTo>
                    <a:lnTo>
                      <a:pt x="1016" y="165"/>
                    </a:lnTo>
                    <a:lnTo>
                      <a:pt x="1012" y="143"/>
                    </a:lnTo>
                    <a:lnTo>
                      <a:pt x="1006" y="121"/>
                    </a:lnTo>
                    <a:lnTo>
                      <a:pt x="998" y="101"/>
                    </a:lnTo>
                    <a:lnTo>
                      <a:pt x="989" y="83"/>
                    </a:lnTo>
                    <a:lnTo>
                      <a:pt x="977" y="67"/>
                    </a:lnTo>
                    <a:lnTo>
                      <a:pt x="970" y="58"/>
                    </a:lnTo>
                    <a:lnTo>
                      <a:pt x="963" y="52"/>
                    </a:lnTo>
                    <a:lnTo>
                      <a:pt x="957" y="45"/>
                    </a:lnTo>
                    <a:lnTo>
                      <a:pt x="950" y="38"/>
                    </a:lnTo>
                    <a:lnTo>
                      <a:pt x="940" y="32"/>
                    </a:lnTo>
                    <a:lnTo>
                      <a:pt x="932" y="26"/>
                    </a:lnTo>
                    <a:lnTo>
                      <a:pt x="923" y="22"/>
                    </a:lnTo>
                    <a:lnTo>
                      <a:pt x="914" y="17"/>
                    </a:lnTo>
                    <a:lnTo>
                      <a:pt x="904" y="12"/>
                    </a:lnTo>
                    <a:lnTo>
                      <a:pt x="893" y="9"/>
                    </a:lnTo>
                    <a:lnTo>
                      <a:pt x="882" y="7"/>
                    </a:lnTo>
                    <a:lnTo>
                      <a:pt x="870" y="4"/>
                    </a:lnTo>
                    <a:lnTo>
                      <a:pt x="857" y="2"/>
                    </a:lnTo>
                    <a:lnTo>
                      <a:pt x="845" y="1"/>
                    </a:lnTo>
                    <a:lnTo>
                      <a:pt x="831" y="0"/>
                    </a:lnTo>
                    <a:lnTo>
                      <a:pt x="817" y="0"/>
                    </a:lnTo>
                    <a:lnTo>
                      <a:pt x="801" y="0"/>
                    </a:lnTo>
                    <a:lnTo>
                      <a:pt x="786" y="1"/>
                    </a:lnTo>
                    <a:lnTo>
                      <a:pt x="771" y="3"/>
                    </a:lnTo>
                    <a:lnTo>
                      <a:pt x="756" y="7"/>
                    </a:lnTo>
                    <a:lnTo>
                      <a:pt x="741" y="11"/>
                    </a:lnTo>
                    <a:lnTo>
                      <a:pt x="727" y="16"/>
                    </a:lnTo>
                    <a:lnTo>
                      <a:pt x="713" y="22"/>
                    </a:lnTo>
                    <a:lnTo>
                      <a:pt x="699" y="28"/>
                    </a:lnTo>
                    <a:lnTo>
                      <a:pt x="686" y="37"/>
                    </a:lnTo>
                    <a:lnTo>
                      <a:pt x="673" y="45"/>
                    </a:lnTo>
                    <a:lnTo>
                      <a:pt x="661" y="54"/>
                    </a:lnTo>
                    <a:lnTo>
                      <a:pt x="650" y="64"/>
                    </a:lnTo>
                    <a:lnTo>
                      <a:pt x="640" y="76"/>
                    </a:lnTo>
                    <a:lnTo>
                      <a:pt x="629" y="88"/>
                    </a:lnTo>
                    <a:lnTo>
                      <a:pt x="620" y="101"/>
                    </a:lnTo>
                    <a:lnTo>
                      <a:pt x="612" y="115"/>
                    </a:lnTo>
                    <a:lnTo>
                      <a:pt x="604" y="100"/>
                    </a:lnTo>
                    <a:lnTo>
                      <a:pt x="595" y="86"/>
                    </a:lnTo>
                    <a:lnTo>
                      <a:pt x="584" y="75"/>
                    </a:lnTo>
                    <a:lnTo>
                      <a:pt x="574" y="63"/>
                    </a:lnTo>
                    <a:lnTo>
                      <a:pt x="562" y="53"/>
                    </a:lnTo>
                    <a:lnTo>
                      <a:pt x="551" y="42"/>
                    </a:lnTo>
                    <a:lnTo>
                      <a:pt x="538" y="34"/>
                    </a:lnTo>
                    <a:lnTo>
                      <a:pt x="525" y="27"/>
                    </a:lnTo>
                    <a:lnTo>
                      <a:pt x="513" y="20"/>
                    </a:lnTo>
                    <a:lnTo>
                      <a:pt x="499" y="15"/>
                    </a:lnTo>
                    <a:lnTo>
                      <a:pt x="484" y="10"/>
                    </a:lnTo>
                    <a:lnTo>
                      <a:pt x="469" y="5"/>
                    </a:lnTo>
                    <a:lnTo>
                      <a:pt x="454" y="3"/>
                    </a:lnTo>
                    <a:lnTo>
                      <a:pt x="439" y="1"/>
                    </a:lnTo>
                    <a:lnTo>
                      <a:pt x="423" y="0"/>
                    </a:lnTo>
                    <a:lnTo>
                      <a:pt x="407" y="0"/>
                    </a:lnTo>
                    <a:lnTo>
                      <a:pt x="392" y="0"/>
                    </a:lnTo>
                    <a:lnTo>
                      <a:pt x="378" y="1"/>
                    </a:lnTo>
                    <a:lnTo>
                      <a:pt x="364" y="2"/>
                    </a:lnTo>
                    <a:lnTo>
                      <a:pt x="351" y="4"/>
                    </a:lnTo>
                    <a:lnTo>
                      <a:pt x="339" y="8"/>
                    </a:lnTo>
                    <a:lnTo>
                      <a:pt x="326" y="11"/>
                    </a:lnTo>
                    <a:lnTo>
                      <a:pt x="313" y="16"/>
                    </a:lnTo>
                    <a:lnTo>
                      <a:pt x="301" y="22"/>
                    </a:lnTo>
                    <a:lnTo>
                      <a:pt x="289" y="27"/>
                    </a:lnTo>
                    <a:lnTo>
                      <a:pt x="278" y="35"/>
                    </a:lnTo>
                    <a:lnTo>
                      <a:pt x="267" y="42"/>
                    </a:lnTo>
                    <a:lnTo>
                      <a:pt x="257" y="52"/>
                    </a:lnTo>
                    <a:lnTo>
                      <a:pt x="245" y="61"/>
                    </a:lnTo>
                    <a:lnTo>
                      <a:pt x="236" y="71"/>
                    </a:lnTo>
                    <a:lnTo>
                      <a:pt x="226" y="83"/>
                    </a:lnTo>
                    <a:lnTo>
                      <a:pt x="216" y="94"/>
                    </a:lnTo>
                    <a:lnTo>
                      <a:pt x="214" y="94"/>
                    </a:lnTo>
                    <a:lnTo>
                      <a:pt x="21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6" name="Freeform 61"/>
              <p:cNvSpPr>
                <a:spLocks/>
              </p:cNvSpPr>
              <p:nvPr/>
            </p:nvSpPr>
            <p:spPr bwMode="auto">
              <a:xfrm>
                <a:off x="6800634" y="6450013"/>
                <a:ext cx="231775" cy="141288"/>
              </a:xfrm>
              <a:custGeom>
                <a:avLst/>
                <a:gdLst>
                  <a:gd name="T0" fmla="*/ 0 w 1022"/>
                  <a:gd name="T1" fmla="*/ 141288 h 622"/>
                  <a:gd name="T2" fmla="*/ 48305 w 1022"/>
                  <a:gd name="T3" fmla="*/ 69963 h 622"/>
                  <a:gd name="T4" fmla="*/ 49666 w 1022"/>
                  <a:gd name="T5" fmla="*/ 57015 h 622"/>
                  <a:gd name="T6" fmla="*/ 52161 w 1022"/>
                  <a:gd name="T7" fmla="*/ 48156 h 622"/>
                  <a:gd name="T8" fmla="*/ 57604 w 1022"/>
                  <a:gd name="T9" fmla="*/ 41342 h 622"/>
                  <a:gd name="T10" fmla="*/ 61459 w 1022"/>
                  <a:gd name="T11" fmla="*/ 38843 h 622"/>
                  <a:gd name="T12" fmla="*/ 66221 w 1022"/>
                  <a:gd name="T13" fmla="*/ 37707 h 622"/>
                  <a:gd name="T14" fmla="*/ 71891 w 1022"/>
                  <a:gd name="T15" fmla="*/ 37707 h 622"/>
                  <a:gd name="T16" fmla="*/ 77107 w 1022"/>
                  <a:gd name="T17" fmla="*/ 38389 h 622"/>
                  <a:gd name="T18" fmla="*/ 81189 w 1022"/>
                  <a:gd name="T19" fmla="*/ 40433 h 622"/>
                  <a:gd name="T20" fmla="*/ 86179 w 1022"/>
                  <a:gd name="T21" fmla="*/ 45657 h 622"/>
                  <a:gd name="T22" fmla="*/ 89807 w 1022"/>
                  <a:gd name="T23" fmla="*/ 53835 h 622"/>
                  <a:gd name="T24" fmla="*/ 91168 w 1022"/>
                  <a:gd name="T25" fmla="*/ 63602 h 622"/>
                  <a:gd name="T26" fmla="*/ 91395 w 1022"/>
                  <a:gd name="T27" fmla="*/ 141288 h 622"/>
                  <a:gd name="T28" fmla="*/ 140154 w 1022"/>
                  <a:gd name="T29" fmla="*/ 69508 h 622"/>
                  <a:gd name="T30" fmla="*/ 141741 w 1022"/>
                  <a:gd name="T31" fmla="*/ 57015 h 622"/>
                  <a:gd name="T32" fmla="*/ 144463 w 1022"/>
                  <a:gd name="T33" fmla="*/ 48383 h 622"/>
                  <a:gd name="T34" fmla="*/ 150359 w 1022"/>
                  <a:gd name="T35" fmla="*/ 42023 h 622"/>
                  <a:gd name="T36" fmla="*/ 159430 w 1022"/>
                  <a:gd name="T37" fmla="*/ 38616 h 622"/>
                  <a:gd name="T38" fmla="*/ 167141 w 1022"/>
                  <a:gd name="T39" fmla="*/ 38616 h 622"/>
                  <a:gd name="T40" fmla="*/ 171450 w 1022"/>
                  <a:gd name="T41" fmla="*/ 40206 h 622"/>
                  <a:gd name="T42" fmla="*/ 175079 w 1022"/>
                  <a:gd name="T43" fmla="*/ 42250 h 622"/>
                  <a:gd name="T44" fmla="*/ 180068 w 1022"/>
                  <a:gd name="T45" fmla="*/ 49065 h 622"/>
                  <a:gd name="T46" fmla="*/ 182563 w 1022"/>
                  <a:gd name="T47" fmla="*/ 57696 h 622"/>
                  <a:gd name="T48" fmla="*/ 183243 w 1022"/>
                  <a:gd name="T49" fmla="*/ 70417 h 622"/>
                  <a:gd name="T50" fmla="*/ 231775 w 1022"/>
                  <a:gd name="T51" fmla="*/ 141288 h 622"/>
                  <a:gd name="T52" fmla="*/ 231321 w 1022"/>
                  <a:gd name="T53" fmla="*/ 42704 h 622"/>
                  <a:gd name="T54" fmla="*/ 227920 w 1022"/>
                  <a:gd name="T55" fmla="*/ 27485 h 622"/>
                  <a:gd name="T56" fmla="*/ 221343 w 1022"/>
                  <a:gd name="T57" fmla="*/ 15219 h 622"/>
                  <a:gd name="T58" fmla="*/ 217034 w 1022"/>
                  <a:gd name="T59" fmla="*/ 10222 h 622"/>
                  <a:gd name="T60" fmla="*/ 211591 w 1022"/>
                  <a:gd name="T61" fmla="*/ 5906 h 622"/>
                  <a:gd name="T62" fmla="*/ 204788 w 1022"/>
                  <a:gd name="T63" fmla="*/ 2726 h 622"/>
                  <a:gd name="T64" fmla="*/ 197077 w 1022"/>
                  <a:gd name="T65" fmla="*/ 909 h 622"/>
                  <a:gd name="T66" fmla="*/ 188459 w 1022"/>
                  <a:gd name="T67" fmla="*/ 0 h 622"/>
                  <a:gd name="T68" fmla="*/ 178254 w 1022"/>
                  <a:gd name="T69" fmla="*/ 227 h 622"/>
                  <a:gd name="T70" fmla="*/ 168048 w 1022"/>
                  <a:gd name="T71" fmla="*/ 2499 h 622"/>
                  <a:gd name="T72" fmla="*/ 158296 w 1022"/>
                  <a:gd name="T73" fmla="*/ 6360 h 622"/>
                  <a:gd name="T74" fmla="*/ 150132 w 1022"/>
                  <a:gd name="T75" fmla="*/ 12266 h 622"/>
                  <a:gd name="T76" fmla="*/ 142648 w 1022"/>
                  <a:gd name="T77" fmla="*/ 19989 h 622"/>
                  <a:gd name="T78" fmla="*/ 136979 w 1022"/>
                  <a:gd name="T79" fmla="*/ 22715 h 622"/>
                  <a:gd name="T80" fmla="*/ 130175 w 1022"/>
                  <a:gd name="T81" fmla="*/ 14311 h 622"/>
                  <a:gd name="T82" fmla="*/ 122011 w 1022"/>
                  <a:gd name="T83" fmla="*/ 7723 h 622"/>
                  <a:gd name="T84" fmla="*/ 112939 w 1022"/>
                  <a:gd name="T85" fmla="*/ 3407 h 622"/>
                  <a:gd name="T86" fmla="*/ 102961 w 1022"/>
                  <a:gd name="T87" fmla="*/ 681 h 622"/>
                  <a:gd name="T88" fmla="*/ 92302 w 1022"/>
                  <a:gd name="T89" fmla="*/ 0 h 622"/>
                  <a:gd name="T90" fmla="*/ 82550 w 1022"/>
                  <a:gd name="T91" fmla="*/ 454 h 622"/>
                  <a:gd name="T92" fmla="*/ 73705 w 1022"/>
                  <a:gd name="T93" fmla="*/ 2499 h 622"/>
                  <a:gd name="T94" fmla="*/ 65541 w 1022"/>
                  <a:gd name="T95" fmla="*/ 6133 h 622"/>
                  <a:gd name="T96" fmla="*/ 58057 w 1022"/>
                  <a:gd name="T97" fmla="*/ 11812 h 622"/>
                  <a:gd name="T98" fmla="*/ 51254 w 1022"/>
                  <a:gd name="T99" fmla="*/ 18854 h 622"/>
                  <a:gd name="T100" fmla="*/ 48305 w 1022"/>
                  <a:gd name="T101" fmla="*/ 4316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22" h="622">
                    <a:moveTo>
                      <a:pt x="213" y="19"/>
                    </a:moveTo>
                    <a:lnTo>
                      <a:pt x="0" y="19"/>
                    </a:lnTo>
                    <a:lnTo>
                      <a:pt x="0" y="622"/>
                    </a:lnTo>
                    <a:lnTo>
                      <a:pt x="213" y="622"/>
                    </a:lnTo>
                    <a:lnTo>
                      <a:pt x="213" y="334"/>
                    </a:lnTo>
                    <a:lnTo>
                      <a:pt x="213" y="308"/>
                    </a:lnTo>
                    <a:lnTo>
                      <a:pt x="215" y="280"/>
                    </a:lnTo>
                    <a:lnTo>
                      <a:pt x="217" y="265"/>
                    </a:lnTo>
                    <a:lnTo>
                      <a:pt x="219" y="251"/>
                    </a:lnTo>
                    <a:lnTo>
                      <a:pt x="221" y="237"/>
                    </a:lnTo>
                    <a:lnTo>
                      <a:pt x="226" y="224"/>
                    </a:lnTo>
                    <a:lnTo>
                      <a:pt x="230" y="212"/>
                    </a:lnTo>
                    <a:lnTo>
                      <a:pt x="236" y="201"/>
                    </a:lnTo>
                    <a:lnTo>
                      <a:pt x="244" y="191"/>
                    </a:lnTo>
                    <a:lnTo>
                      <a:pt x="254" y="182"/>
                    </a:lnTo>
                    <a:lnTo>
                      <a:pt x="259" y="178"/>
                    </a:lnTo>
                    <a:lnTo>
                      <a:pt x="265" y="175"/>
                    </a:lnTo>
                    <a:lnTo>
                      <a:pt x="271" y="171"/>
                    </a:lnTo>
                    <a:lnTo>
                      <a:pt x="278" y="169"/>
                    </a:lnTo>
                    <a:lnTo>
                      <a:pt x="285" y="168"/>
                    </a:lnTo>
                    <a:lnTo>
                      <a:pt x="292" y="166"/>
                    </a:lnTo>
                    <a:lnTo>
                      <a:pt x="300" y="166"/>
                    </a:lnTo>
                    <a:lnTo>
                      <a:pt x="309" y="165"/>
                    </a:lnTo>
                    <a:lnTo>
                      <a:pt x="317" y="166"/>
                    </a:lnTo>
                    <a:lnTo>
                      <a:pt x="325" y="166"/>
                    </a:lnTo>
                    <a:lnTo>
                      <a:pt x="333" y="168"/>
                    </a:lnTo>
                    <a:lnTo>
                      <a:pt x="340" y="169"/>
                    </a:lnTo>
                    <a:lnTo>
                      <a:pt x="347" y="171"/>
                    </a:lnTo>
                    <a:lnTo>
                      <a:pt x="353" y="175"/>
                    </a:lnTo>
                    <a:lnTo>
                      <a:pt x="358" y="178"/>
                    </a:lnTo>
                    <a:lnTo>
                      <a:pt x="364" y="182"/>
                    </a:lnTo>
                    <a:lnTo>
                      <a:pt x="373" y="191"/>
                    </a:lnTo>
                    <a:lnTo>
                      <a:pt x="380" y="201"/>
                    </a:lnTo>
                    <a:lnTo>
                      <a:pt x="387" y="212"/>
                    </a:lnTo>
                    <a:lnTo>
                      <a:pt x="392" y="224"/>
                    </a:lnTo>
                    <a:lnTo>
                      <a:pt x="396" y="237"/>
                    </a:lnTo>
                    <a:lnTo>
                      <a:pt x="399" y="251"/>
                    </a:lnTo>
                    <a:lnTo>
                      <a:pt x="401" y="265"/>
                    </a:lnTo>
                    <a:lnTo>
                      <a:pt x="402" y="280"/>
                    </a:lnTo>
                    <a:lnTo>
                      <a:pt x="403" y="308"/>
                    </a:lnTo>
                    <a:lnTo>
                      <a:pt x="403" y="334"/>
                    </a:lnTo>
                    <a:lnTo>
                      <a:pt x="403" y="622"/>
                    </a:lnTo>
                    <a:lnTo>
                      <a:pt x="618" y="622"/>
                    </a:lnTo>
                    <a:lnTo>
                      <a:pt x="618" y="334"/>
                    </a:lnTo>
                    <a:lnTo>
                      <a:pt x="618" y="306"/>
                    </a:lnTo>
                    <a:lnTo>
                      <a:pt x="620" y="279"/>
                    </a:lnTo>
                    <a:lnTo>
                      <a:pt x="621" y="265"/>
                    </a:lnTo>
                    <a:lnTo>
                      <a:pt x="625" y="251"/>
                    </a:lnTo>
                    <a:lnTo>
                      <a:pt x="628" y="237"/>
                    </a:lnTo>
                    <a:lnTo>
                      <a:pt x="632" y="226"/>
                    </a:lnTo>
                    <a:lnTo>
                      <a:pt x="637" y="213"/>
                    </a:lnTo>
                    <a:lnTo>
                      <a:pt x="644" y="203"/>
                    </a:lnTo>
                    <a:lnTo>
                      <a:pt x="652" y="193"/>
                    </a:lnTo>
                    <a:lnTo>
                      <a:pt x="663" y="185"/>
                    </a:lnTo>
                    <a:lnTo>
                      <a:pt x="674" y="178"/>
                    </a:lnTo>
                    <a:lnTo>
                      <a:pt x="687" y="174"/>
                    </a:lnTo>
                    <a:lnTo>
                      <a:pt x="703" y="170"/>
                    </a:lnTo>
                    <a:lnTo>
                      <a:pt x="720" y="169"/>
                    </a:lnTo>
                    <a:lnTo>
                      <a:pt x="728" y="170"/>
                    </a:lnTo>
                    <a:lnTo>
                      <a:pt x="737" y="170"/>
                    </a:lnTo>
                    <a:lnTo>
                      <a:pt x="743" y="173"/>
                    </a:lnTo>
                    <a:lnTo>
                      <a:pt x="750" y="174"/>
                    </a:lnTo>
                    <a:lnTo>
                      <a:pt x="756" y="177"/>
                    </a:lnTo>
                    <a:lnTo>
                      <a:pt x="762" y="180"/>
                    </a:lnTo>
                    <a:lnTo>
                      <a:pt x="768" y="183"/>
                    </a:lnTo>
                    <a:lnTo>
                      <a:pt x="772" y="186"/>
                    </a:lnTo>
                    <a:lnTo>
                      <a:pt x="780" y="196"/>
                    </a:lnTo>
                    <a:lnTo>
                      <a:pt x="788" y="205"/>
                    </a:lnTo>
                    <a:lnTo>
                      <a:pt x="794" y="216"/>
                    </a:lnTo>
                    <a:lnTo>
                      <a:pt x="799" y="229"/>
                    </a:lnTo>
                    <a:lnTo>
                      <a:pt x="802" y="242"/>
                    </a:lnTo>
                    <a:lnTo>
                      <a:pt x="805" y="254"/>
                    </a:lnTo>
                    <a:lnTo>
                      <a:pt x="806" y="268"/>
                    </a:lnTo>
                    <a:lnTo>
                      <a:pt x="807" y="282"/>
                    </a:lnTo>
                    <a:lnTo>
                      <a:pt x="808" y="310"/>
                    </a:lnTo>
                    <a:lnTo>
                      <a:pt x="808" y="334"/>
                    </a:lnTo>
                    <a:lnTo>
                      <a:pt x="808" y="622"/>
                    </a:lnTo>
                    <a:lnTo>
                      <a:pt x="1022" y="622"/>
                    </a:lnTo>
                    <a:lnTo>
                      <a:pt x="1022" y="238"/>
                    </a:lnTo>
                    <a:lnTo>
                      <a:pt x="1021" y="212"/>
                    </a:lnTo>
                    <a:lnTo>
                      <a:pt x="1020" y="188"/>
                    </a:lnTo>
                    <a:lnTo>
                      <a:pt x="1017" y="165"/>
                    </a:lnTo>
                    <a:lnTo>
                      <a:pt x="1012" y="143"/>
                    </a:lnTo>
                    <a:lnTo>
                      <a:pt x="1005" y="121"/>
                    </a:lnTo>
                    <a:lnTo>
                      <a:pt x="997" y="101"/>
                    </a:lnTo>
                    <a:lnTo>
                      <a:pt x="988" y="83"/>
                    </a:lnTo>
                    <a:lnTo>
                      <a:pt x="976" y="67"/>
                    </a:lnTo>
                    <a:lnTo>
                      <a:pt x="971" y="58"/>
                    </a:lnTo>
                    <a:lnTo>
                      <a:pt x="964" y="52"/>
                    </a:lnTo>
                    <a:lnTo>
                      <a:pt x="957" y="45"/>
                    </a:lnTo>
                    <a:lnTo>
                      <a:pt x="949" y="38"/>
                    </a:lnTo>
                    <a:lnTo>
                      <a:pt x="941" y="32"/>
                    </a:lnTo>
                    <a:lnTo>
                      <a:pt x="933" y="26"/>
                    </a:lnTo>
                    <a:lnTo>
                      <a:pt x="923" y="22"/>
                    </a:lnTo>
                    <a:lnTo>
                      <a:pt x="913" y="17"/>
                    </a:lnTo>
                    <a:lnTo>
                      <a:pt x="903" y="12"/>
                    </a:lnTo>
                    <a:lnTo>
                      <a:pt x="892" y="9"/>
                    </a:lnTo>
                    <a:lnTo>
                      <a:pt x="881" y="7"/>
                    </a:lnTo>
                    <a:lnTo>
                      <a:pt x="869" y="4"/>
                    </a:lnTo>
                    <a:lnTo>
                      <a:pt x="856" y="2"/>
                    </a:lnTo>
                    <a:lnTo>
                      <a:pt x="844" y="1"/>
                    </a:lnTo>
                    <a:lnTo>
                      <a:pt x="831" y="0"/>
                    </a:lnTo>
                    <a:lnTo>
                      <a:pt x="816" y="0"/>
                    </a:lnTo>
                    <a:lnTo>
                      <a:pt x="801" y="0"/>
                    </a:lnTo>
                    <a:lnTo>
                      <a:pt x="786" y="1"/>
                    </a:lnTo>
                    <a:lnTo>
                      <a:pt x="771" y="3"/>
                    </a:lnTo>
                    <a:lnTo>
                      <a:pt x="756" y="7"/>
                    </a:lnTo>
                    <a:lnTo>
                      <a:pt x="741" y="11"/>
                    </a:lnTo>
                    <a:lnTo>
                      <a:pt x="726" y="16"/>
                    </a:lnTo>
                    <a:lnTo>
                      <a:pt x="712" y="22"/>
                    </a:lnTo>
                    <a:lnTo>
                      <a:pt x="698" y="28"/>
                    </a:lnTo>
                    <a:lnTo>
                      <a:pt x="686" y="37"/>
                    </a:lnTo>
                    <a:lnTo>
                      <a:pt x="673" y="45"/>
                    </a:lnTo>
                    <a:lnTo>
                      <a:pt x="662" y="54"/>
                    </a:lnTo>
                    <a:lnTo>
                      <a:pt x="650" y="64"/>
                    </a:lnTo>
                    <a:lnTo>
                      <a:pt x="640" y="76"/>
                    </a:lnTo>
                    <a:lnTo>
                      <a:pt x="629" y="88"/>
                    </a:lnTo>
                    <a:lnTo>
                      <a:pt x="620" y="101"/>
                    </a:lnTo>
                    <a:lnTo>
                      <a:pt x="612" y="115"/>
                    </a:lnTo>
                    <a:lnTo>
                      <a:pt x="604" y="100"/>
                    </a:lnTo>
                    <a:lnTo>
                      <a:pt x="595" y="86"/>
                    </a:lnTo>
                    <a:lnTo>
                      <a:pt x="584" y="75"/>
                    </a:lnTo>
                    <a:lnTo>
                      <a:pt x="574" y="63"/>
                    </a:lnTo>
                    <a:lnTo>
                      <a:pt x="562" y="53"/>
                    </a:lnTo>
                    <a:lnTo>
                      <a:pt x="551" y="42"/>
                    </a:lnTo>
                    <a:lnTo>
                      <a:pt x="538" y="34"/>
                    </a:lnTo>
                    <a:lnTo>
                      <a:pt x="526" y="27"/>
                    </a:lnTo>
                    <a:lnTo>
                      <a:pt x="512" y="20"/>
                    </a:lnTo>
                    <a:lnTo>
                      <a:pt x="498" y="15"/>
                    </a:lnTo>
                    <a:lnTo>
                      <a:pt x="484" y="10"/>
                    </a:lnTo>
                    <a:lnTo>
                      <a:pt x="469" y="5"/>
                    </a:lnTo>
                    <a:lnTo>
                      <a:pt x="454" y="3"/>
                    </a:lnTo>
                    <a:lnTo>
                      <a:pt x="438" y="1"/>
                    </a:lnTo>
                    <a:lnTo>
                      <a:pt x="423" y="0"/>
                    </a:lnTo>
                    <a:lnTo>
                      <a:pt x="407" y="0"/>
                    </a:lnTo>
                    <a:lnTo>
                      <a:pt x="392" y="0"/>
                    </a:lnTo>
                    <a:lnTo>
                      <a:pt x="378" y="1"/>
                    </a:lnTo>
                    <a:lnTo>
                      <a:pt x="364" y="2"/>
                    </a:lnTo>
                    <a:lnTo>
                      <a:pt x="350" y="4"/>
                    </a:lnTo>
                    <a:lnTo>
                      <a:pt x="338" y="8"/>
                    </a:lnTo>
                    <a:lnTo>
                      <a:pt x="325" y="11"/>
                    </a:lnTo>
                    <a:lnTo>
                      <a:pt x="313" y="16"/>
                    </a:lnTo>
                    <a:lnTo>
                      <a:pt x="301" y="22"/>
                    </a:lnTo>
                    <a:lnTo>
                      <a:pt x="289" y="27"/>
                    </a:lnTo>
                    <a:lnTo>
                      <a:pt x="278" y="35"/>
                    </a:lnTo>
                    <a:lnTo>
                      <a:pt x="267" y="42"/>
                    </a:lnTo>
                    <a:lnTo>
                      <a:pt x="256" y="52"/>
                    </a:lnTo>
                    <a:lnTo>
                      <a:pt x="245" y="61"/>
                    </a:lnTo>
                    <a:lnTo>
                      <a:pt x="235" y="71"/>
                    </a:lnTo>
                    <a:lnTo>
                      <a:pt x="226" y="83"/>
                    </a:lnTo>
                    <a:lnTo>
                      <a:pt x="215" y="94"/>
                    </a:lnTo>
                    <a:lnTo>
                      <a:pt x="213" y="94"/>
                    </a:lnTo>
                    <a:lnTo>
                      <a:pt x="21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7" name="Freeform 62"/>
              <p:cNvSpPr>
                <a:spLocks noEditPoints="1"/>
              </p:cNvSpPr>
              <p:nvPr/>
            </p:nvSpPr>
            <p:spPr bwMode="auto">
              <a:xfrm>
                <a:off x="7054634" y="6450013"/>
                <a:ext cx="165100" cy="146050"/>
              </a:xfrm>
              <a:custGeom>
                <a:avLst/>
                <a:gdLst>
                  <a:gd name="T0" fmla="*/ 70270 w 726"/>
                  <a:gd name="T1" fmla="*/ 454 h 643"/>
                  <a:gd name="T2" fmla="*/ 54806 w 726"/>
                  <a:gd name="T3" fmla="*/ 3634 h 643"/>
                  <a:gd name="T4" fmla="*/ 40479 w 726"/>
                  <a:gd name="T5" fmla="*/ 8858 h 643"/>
                  <a:gd name="T6" fmla="*/ 27517 w 726"/>
                  <a:gd name="T7" fmla="*/ 16581 h 643"/>
                  <a:gd name="T8" fmla="*/ 16828 w 726"/>
                  <a:gd name="T9" fmla="*/ 26348 h 643"/>
                  <a:gd name="T10" fmla="*/ 8414 w 726"/>
                  <a:gd name="T11" fmla="*/ 38386 h 643"/>
                  <a:gd name="T12" fmla="*/ 2729 w 726"/>
                  <a:gd name="T13" fmla="*/ 52469 h 643"/>
                  <a:gd name="T14" fmla="*/ 0 w 726"/>
                  <a:gd name="T15" fmla="*/ 68823 h 643"/>
                  <a:gd name="T16" fmla="*/ 910 w 726"/>
                  <a:gd name="T17" fmla="*/ 85631 h 643"/>
                  <a:gd name="T18" fmla="*/ 5003 w 726"/>
                  <a:gd name="T19" fmla="*/ 100849 h 643"/>
                  <a:gd name="T20" fmla="*/ 12280 w 726"/>
                  <a:gd name="T21" fmla="*/ 113569 h 643"/>
                  <a:gd name="T22" fmla="*/ 22059 w 726"/>
                  <a:gd name="T23" fmla="*/ 124472 h 643"/>
                  <a:gd name="T24" fmla="*/ 33884 w 726"/>
                  <a:gd name="T25" fmla="*/ 133330 h 643"/>
                  <a:gd name="T26" fmla="*/ 47529 w 726"/>
                  <a:gd name="T27" fmla="*/ 139690 h 643"/>
                  <a:gd name="T28" fmla="*/ 62310 w 726"/>
                  <a:gd name="T29" fmla="*/ 144006 h 643"/>
                  <a:gd name="T30" fmla="*/ 78457 w 726"/>
                  <a:gd name="T31" fmla="*/ 145823 h 643"/>
                  <a:gd name="T32" fmla="*/ 94603 w 726"/>
                  <a:gd name="T33" fmla="*/ 145369 h 643"/>
                  <a:gd name="T34" fmla="*/ 110294 w 726"/>
                  <a:gd name="T35" fmla="*/ 142189 h 643"/>
                  <a:gd name="T36" fmla="*/ 124848 w 726"/>
                  <a:gd name="T37" fmla="*/ 136964 h 643"/>
                  <a:gd name="T38" fmla="*/ 137356 w 726"/>
                  <a:gd name="T39" fmla="*/ 129015 h 643"/>
                  <a:gd name="T40" fmla="*/ 148499 w 726"/>
                  <a:gd name="T41" fmla="*/ 119248 h 643"/>
                  <a:gd name="T42" fmla="*/ 156686 w 726"/>
                  <a:gd name="T43" fmla="*/ 107209 h 643"/>
                  <a:gd name="T44" fmla="*/ 162598 w 726"/>
                  <a:gd name="T45" fmla="*/ 93354 h 643"/>
                  <a:gd name="T46" fmla="*/ 164873 w 726"/>
                  <a:gd name="T47" fmla="*/ 77227 h 643"/>
                  <a:gd name="T48" fmla="*/ 164190 w 726"/>
                  <a:gd name="T49" fmla="*/ 60419 h 643"/>
                  <a:gd name="T50" fmla="*/ 159870 w 726"/>
                  <a:gd name="T51" fmla="*/ 45201 h 643"/>
                  <a:gd name="T52" fmla="*/ 152820 w 726"/>
                  <a:gd name="T53" fmla="*/ 32027 h 643"/>
                  <a:gd name="T54" fmla="*/ 143269 w 726"/>
                  <a:gd name="T55" fmla="*/ 21351 h 643"/>
                  <a:gd name="T56" fmla="*/ 131443 w 726"/>
                  <a:gd name="T57" fmla="*/ 12493 h 643"/>
                  <a:gd name="T58" fmla="*/ 117799 w 726"/>
                  <a:gd name="T59" fmla="*/ 5906 h 643"/>
                  <a:gd name="T60" fmla="*/ 102562 w 726"/>
                  <a:gd name="T61" fmla="*/ 1817 h 643"/>
                  <a:gd name="T62" fmla="*/ 86643 w 726"/>
                  <a:gd name="T63" fmla="*/ 0 h 643"/>
                  <a:gd name="T64" fmla="*/ 89372 w 726"/>
                  <a:gd name="T65" fmla="*/ 42702 h 643"/>
                  <a:gd name="T66" fmla="*/ 101198 w 726"/>
                  <a:gd name="T67" fmla="*/ 47245 h 643"/>
                  <a:gd name="T68" fmla="*/ 109157 w 726"/>
                  <a:gd name="T69" fmla="*/ 55649 h 643"/>
                  <a:gd name="T70" fmla="*/ 113250 w 726"/>
                  <a:gd name="T71" fmla="*/ 67006 h 643"/>
                  <a:gd name="T72" fmla="*/ 113250 w 726"/>
                  <a:gd name="T73" fmla="*/ 79271 h 643"/>
                  <a:gd name="T74" fmla="*/ 109157 w 726"/>
                  <a:gd name="T75" fmla="*/ 90174 h 643"/>
                  <a:gd name="T76" fmla="*/ 101198 w 726"/>
                  <a:gd name="T77" fmla="*/ 98578 h 643"/>
                  <a:gd name="T78" fmla="*/ 89372 w 726"/>
                  <a:gd name="T79" fmla="*/ 103121 h 643"/>
                  <a:gd name="T80" fmla="*/ 75500 w 726"/>
                  <a:gd name="T81" fmla="*/ 103121 h 643"/>
                  <a:gd name="T82" fmla="*/ 63902 w 726"/>
                  <a:gd name="T83" fmla="*/ 98578 h 643"/>
                  <a:gd name="T84" fmla="*/ 55943 w 726"/>
                  <a:gd name="T85" fmla="*/ 90174 h 643"/>
                  <a:gd name="T86" fmla="*/ 51622 w 726"/>
                  <a:gd name="T87" fmla="*/ 79271 h 643"/>
                  <a:gd name="T88" fmla="*/ 51622 w 726"/>
                  <a:gd name="T89" fmla="*/ 67006 h 643"/>
                  <a:gd name="T90" fmla="*/ 55943 w 726"/>
                  <a:gd name="T91" fmla="*/ 55649 h 643"/>
                  <a:gd name="T92" fmla="*/ 63902 w 726"/>
                  <a:gd name="T93" fmla="*/ 47245 h 643"/>
                  <a:gd name="T94" fmla="*/ 75500 w 726"/>
                  <a:gd name="T95" fmla="*/ 42702 h 6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643">
                    <a:moveTo>
                      <a:pt x="363" y="0"/>
                    </a:moveTo>
                    <a:lnTo>
                      <a:pt x="345" y="0"/>
                    </a:lnTo>
                    <a:lnTo>
                      <a:pt x="326" y="1"/>
                    </a:lnTo>
                    <a:lnTo>
                      <a:pt x="309" y="2"/>
                    </a:lnTo>
                    <a:lnTo>
                      <a:pt x="292" y="4"/>
                    </a:lnTo>
                    <a:lnTo>
                      <a:pt x="274" y="8"/>
                    </a:lnTo>
                    <a:lnTo>
                      <a:pt x="257" y="11"/>
                    </a:lnTo>
                    <a:lnTo>
                      <a:pt x="241" y="16"/>
                    </a:lnTo>
                    <a:lnTo>
                      <a:pt x="224" y="20"/>
                    </a:lnTo>
                    <a:lnTo>
                      <a:pt x="209" y="26"/>
                    </a:lnTo>
                    <a:lnTo>
                      <a:pt x="193" y="32"/>
                    </a:lnTo>
                    <a:lnTo>
                      <a:pt x="178" y="39"/>
                    </a:lnTo>
                    <a:lnTo>
                      <a:pt x="163" y="47"/>
                    </a:lnTo>
                    <a:lnTo>
                      <a:pt x="149" y="55"/>
                    </a:lnTo>
                    <a:lnTo>
                      <a:pt x="135" y="64"/>
                    </a:lnTo>
                    <a:lnTo>
                      <a:pt x="121" y="73"/>
                    </a:lnTo>
                    <a:lnTo>
                      <a:pt x="108" y="83"/>
                    </a:lnTo>
                    <a:lnTo>
                      <a:pt x="96" y="94"/>
                    </a:lnTo>
                    <a:lnTo>
                      <a:pt x="84" y="105"/>
                    </a:lnTo>
                    <a:lnTo>
                      <a:pt x="74" y="116"/>
                    </a:lnTo>
                    <a:lnTo>
                      <a:pt x="64" y="129"/>
                    </a:lnTo>
                    <a:lnTo>
                      <a:pt x="54" y="141"/>
                    </a:lnTo>
                    <a:lnTo>
                      <a:pt x="45" y="155"/>
                    </a:lnTo>
                    <a:lnTo>
                      <a:pt x="37" y="169"/>
                    </a:lnTo>
                    <a:lnTo>
                      <a:pt x="29" y="184"/>
                    </a:lnTo>
                    <a:lnTo>
                      <a:pt x="22" y="199"/>
                    </a:lnTo>
                    <a:lnTo>
                      <a:pt x="16" y="215"/>
                    </a:lnTo>
                    <a:lnTo>
                      <a:pt x="12" y="231"/>
                    </a:lnTo>
                    <a:lnTo>
                      <a:pt x="7" y="249"/>
                    </a:lnTo>
                    <a:lnTo>
                      <a:pt x="4" y="266"/>
                    </a:lnTo>
                    <a:lnTo>
                      <a:pt x="1" y="284"/>
                    </a:lnTo>
                    <a:lnTo>
                      <a:pt x="0" y="303"/>
                    </a:lnTo>
                    <a:lnTo>
                      <a:pt x="0" y="321"/>
                    </a:lnTo>
                    <a:lnTo>
                      <a:pt x="0" y="341"/>
                    </a:lnTo>
                    <a:lnTo>
                      <a:pt x="1" y="359"/>
                    </a:lnTo>
                    <a:lnTo>
                      <a:pt x="4" y="377"/>
                    </a:lnTo>
                    <a:lnTo>
                      <a:pt x="7" y="394"/>
                    </a:lnTo>
                    <a:lnTo>
                      <a:pt x="12" y="411"/>
                    </a:lnTo>
                    <a:lnTo>
                      <a:pt x="16" y="427"/>
                    </a:lnTo>
                    <a:lnTo>
                      <a:pt x="22" y="444"/>
                    </a:lnTo>
                    <a:lnTo>
                      <a:pt x="29" y="459"/>
                    </a:lnTo>
                    <a:lnTo>
                      <a:pt x="37" y="474"/>
                    </a:lnTo>
                    <a:lnTo>
                      <a:pt x="45" y="487"/>
                    </a:lnTo>
                    <a:lnTo>
                      <a:pt x="54" y="500"/>
                    </a:lnTo>
                    <a:lnTo>
                      <a:pt x="64" y="514"/>
                    </a:lnTo>
                    <a:lnTo>
                      <a:pt x="74" y="525"/>
                    </a:lnTo>
                    <a:lnTo>
                      <a:pt x="85" y="537"/>
                    </a:lnTo>
                    <a:lnTo>
                      <a:pt x="97" y="548"/>
                    </a:lnTo>
                    <a:lnTo>
                      <a:pt x="108" y="559"/>
                    </a:lnTo>
                    <a:lnTo>
                      <a:pt x="121" y="569"/>
                    </a:lnTo>
                    <a:lnTo>
                      <a:pt x="135" y="578"/>
                    </a:lnTo>
                    <a:lnTo>
                      <a:pt x="149" y="587"/>
                    </a:lnTo>
                    <a:lnTo>
                      <a:pt x="163" y="595"/>
                    </a:lnTo>
                    <a:lnTo>
                      <a:pt x="178" y="603"/>
                    </a:lnTo>
                    <a:lnTo>
                      <a:pt x="193" y="610"/>
                    </a:lnTo>
                    <a:lnTo>
                      <a:pt x="209" y="615"/>
                    </a:lnTo>
                    <a:lnTo>
                      <a:pt x="225" y="621"/>
                    </a:lnTo>
                    <a:lnTo>
                      <a:pt x="241" y="626"/>
                    </a:lnTo>
                    <a:lnTo>
                      <a:pt x="257" y="630"/>
                    </a:lnTo>
                    <a:lnTo>
                      <a:pt x="274" y="634"/>
                    </a:lnTo>
                    <a:lnTo>
                      <a:pt x="292" y="637"/>
                    </a:lnTo>
                    <a:lnTo>
                      <a:pt x="309" y="640"/>
                    </a:lnTo>
                    <a:lnTo>
                      <a:pt x="328" y="641"/>
                    </a:lnTo>
                    <a:lnTo>
                      <a:pt x="345" y="642"/>
                    </a:lnTo>
                    <a:lnTo>
                      <a:pt x="363" y="643"/>
                    </a:lnTo>
                    <a:lnTo>
                      <a:pt x="381" y="642"/>
                    </a:lnTo>
                    <a:lnTo>
                      <a:pt x="399" y="641"/>
                    </a:lnTo>
                    <a:lnTo>
                      <a:pt x="416" y="640"/>
                    </a:lnTo>
                    <a:lnTo>
                      <a:pt x="435" y="637"/>
                    </a:lnTo>
                    <a:lnTo>
                      <a:pt x="451" y="634"/>
                    </a:lnTo>
                    <a:lnTo>
                      <a:pt x="468" y="630"/>
                    </a:lnTo>
                    <a:lnTo>
                      <a:pt x="485" y="626"/>
                    </a:lnTo>
                    <a:lnTo>
                      <a:pt x="502" y="621"/>
                    </a:lnTo>
                    <a:lnTo>
                      <a:pt x="518" y="615"/>
                    </a:lnTo>
                    <a:lnTo>
                      <a:pt x="533" y="610"/>
                    </a:lnTo>
                    <a:lnTo>
                      <a:pt x="549" y="603"/>
                    </a:lnTo>
                    <a:lnTo>
                      <a:pt x="563" y="595"/>
                    </a:lnTo>
                    <a:lnTo>
                      <a:pt x="578" y="587"/>
                    </a:lnTo>
                    <a:lnTo>
                      <a:pt x="592" y="578"/>
                    </a:lnTo>
                    <a:lnTo>
                      <a:pt x="604" y="568"/>
                    </a:lnTo>
                    <a:lnTo>
                      <a:pt x="617" y="559"/>
                    </a:lnTo>
                    <a:lnTo>
                      <a:pt x="630" y="548"/>
                    </a:lnTo>
                    <a:lnTo>
                      <a:pt x="641" y="537"/>
                    </a:lnTo>
                    <a:lnTo>
                      <a:pt x="653" y="525"/>
                    </a:lnTo>
                    <a:lnTo>
                      <a:pt x="662" y="513"/>
                    </a:lnTo>
                    <a:lnTo>
                      <a:pt x="672" y="500"/>
                    </a:lnTo>
                    <a:lnTo>
                      <a:pt x="681" y="486"/>
                    </a:lnTo>
                    <a:lnTo>
                      <a:pt x="689" y="472"/>
                    </a:lnTo>
                    <a:lnTo>
                      <a:pt x="696" y="457"/>
                    </a:lnTo>
                    <a:lnTo>
                      <a:pt x="703" y="442"/>
                    </a:lnTo>
                    <a:lnTo>
                      <a:pt x="709" y="427"/>
                    </a:lnTo>
                    <a:lnTo>
                      <a:pt x="715" y="411"/>
                    </a:lnTo>
                    <a:lnTo>
                      <a:pt x="718" y="394"/>
                    </a:lnTo>
                    <a:lnTo>
                      <a:pt x="722" y="377"/>
                    </a:lnTo>
                    <a:lnTo>
                      <a:pt x="724" y="358"/>
                    </a:lnTo>
                    <a:lnTo>
                      <a:pt x="725" y="340"/>
                    </a:lnTo>
                    <a:lnTo>
                      <a:pt x="726" y="321"/>
                    </a:lnTo>
                    <a:lnTo>
                      <a:pt x="725" y="303"/>
                    </a:lnTo>
                    <a:lnTo>
                      <a:pt x="724" y="284"/>
                    </a:lnTo>
                    <a:lnTo>
                      <a:pt x="722" y="266"/>
                    </a:lnTo>
                    <a:lnTo>
                      <a:pt x="718" y="249"/>
                    </a:lnTo>
                    <a:lnTo>
                      <a:pt x="715" y="231"/>
                    </a:lnTo>
                    <a:lnTo>
                      <a:pt x="709" y="215"/>
                    </a:lnTo>
                    <a:lnTo>
                      <a:pt x="703" y="199"/>
                    </a:lnTo>
                    <a:lnTo>
                      <a:pt x="696" y="184"/>
                    </a:lnTo>
                    <a:lnTo>
                      <a:pt x="689" y="169"/>
                    </a:lnTo>
                    <a:lnTo>
                      <a:pt x="681" y="155"/>
                    </a:lnTo>
                    <a:lnTo>
                      <a:pt x="672" y="141"/>
                    </a:lnTo>
                    <a:lnTo>
                      <a:pt x="662" y="129"/>
                    </a:lnTo>
                    <a:lnTo>
                      <a:pt x="653" y="116"/>
                    </a:lnTo>
                    <a:lnTo>
                      <a:pt x="641" y="105"/>
                    </a:lnTo>
                    <a:lnTo>
                      <a:pt x="630" y="94"/>
                    </a:lnTo>
                    <a:lnTo>
                      <a:pt x="617" y="83"/>
                    </a:lnTo>
                    <a:lnTo>
                      <a:pt x="604" y="73"/>
                    </a:lnTo>
                    <a:lnTo>
                      <a:pt x="592" y="64"/>
                    </a:lnTo>
                    <a:lnTo>
                      <a:pt x="578" y="55"/>
                    </a:lnTo>
                    <a:lnTo>
                      <a:pt x="563" y="47"/>
                    </a:lnTo>
                    <a:lnTo>
                      <a:pt x="549" y="39"/>
                    </a:lnTo>
                    <a:lnTo>
                      <a:pt x="533" y="32"/>
                    </a:lnTo>
                    <a:lnTo>
                      <a:pt x="518" y="26"/>
                    </a:lnTo>
                    <a:lnTo>
                      <a:pt x="502" y="20"/>
                    </a:lnTo>
                    <a:lnTo>
                      <a:pt x="485" y="16"/>
                    </a:lnTo>
                    <a:lnTo>
                      <a:pt x="468" y="11"/>
                    </a:lnTo>
                    <a:lnTo>
                      <a:pt x="451" y="8"/>
                    </a:lnTo>
                    <a:lnTo>
                      <a:pt x="435" y="4"/>
                    </a:lnTo>
                    <a:lnTo>
                      <a:pt x="416" y="2"/>
                    </a:lnTo>
                    <a:lnTo>
                      <a:pt x="399" y="1"/>
                    </a:lnTo>
                    <a:lnTo>
                      <a:pt x="381" y="0"/>
                    </a:lnTo>
                    <a:lnTo>
                      <a:pt x="363" y="0"/>
                    </a:lnTo>
                    <a:close/>
                    <a:moveTo>
                      <a:pt x="363" y="185"/>
                    </a:moveTo>
                    <a:lnTo>
                      <a:pt x="378" y="185"/>
                    </a:lnTo>
                    <a:lnTo>
                      <a:pt x="393" y="188"/>
                    </a:lnTo>
                    <a:lnTo>
                      <a:pt x="408" y="191"/>
                    </a:lnTo>
                    <a:lnTo>
                      <a:pt x="421" y="196"/>
                    </a:lnTo>
                    <a:lnTo>
                      <a:pt x="434" y="201"/>
                    </a:lnTo>
                    <a:lnTo>
                      <a:pt x="445" y="208"/>
                    </a:lnTo>
                    <a:lnTo>
                      <a:pt x="455" y="216"/>
                    </a:lnTo>
                    <a:lnTo>
                      <a:pt x="465" y="226"/>
                    </a:lnTo>
                    <a:lnTo>
                      <a:pt x="473" y="235"/>
                    </a:lnTo>
                    <a:lnTo>
                      <a:pt x="480" y="245"/>
                    </a:lnTo>
                    <a:lnTo>
                      <a:pt x="487" y="257"/>
                    </a:lnTo>
                    <a:lnTo>
                      <a:pt x="491" y="268"/>
                    </a:lnTo>
                    <a:lnTo>
                      <a:pt x="495" y="281"/>
                    </a:lnTo>
                    <a:lnTo>
                      <a:pt x="498" y="295"/>
                    </a:lnTo>
                    <a:lnTo>
                      <a:pt x="499" y="308"/>
                    </a:lnTo>
                    <a:lnTo>
                      <a:pt x="500" y="321"/>
                    </a:lnTo>
                    <a:lnTo>
                      <a:pt x="499" y="335"/>
                    </a:lnTo>
                    <a:lnTo>
                      <a:pt x="498" y="349"/>
                    </a:lnTo>
                    <a:lnTo>
                      <a:pt x="495" y="363"/>
                    </a:lnTo>
                    <a:lnTo>
                      <a:pt x="491" y="374"/>
                    </a:lnTo>
                    <a:lnTo>
                      <a:pt x="487" y="387"/>
                    </a:lnTo>
                    <a:lnTo>
                      <a:pt x="480" y="397"/>
                    </a:lnTo>
                    <a:lnTo>
                      <a:pt x="473" y="408"/>
                    </a:lnTo>
                    <a:lnTo>
                      <a:pt x="465" y="418"/>
                    </a:lnTo>
                    <a:lnTo>
                      <a:pt x="455" y="426"/>
                    </a:lnTo>
                    <a:lnTo>
                      <a:pt x="445" y="434"/>
                    </a:lnTo>
                    <a:lnTo>
                      <a:pt x="434" y="441"/>
                    </a:lnTo>
                    <a:lnTo>
                      <a:pt x="421" y="446"/>
                    </a:lnTo>
                    <a:lnTo>
                      <a:pt x="408" y="450"/>
                    </a:lnTo>
                    <a:lnTo>
                      <a:pt x="393" y="454"/>
                    </a:lnTo>
                    <a:lnTo>
                      <a:pt x="378" y="456"/>
                    </a:lnTo>
                    <a:lnTo>
                      <a:pt x="363" y="456"/>
                    </a:lnTo>
                    <a:lnTo>
                      <a:pt x="347" y="456"/>
                    </a:lnTo>
                    <a:lnTo>
                      <a:pt x="332" y="454"/>
                    </a:lnTo>
                    <a:lnTo>
                      <a:pt x="318" y="450"/>
                    </a:lnTo>
                    <a:lnTo>
                      <a:pt x="304" y="446"/>
                    </a:lnTo>
                    <a:lnTo>
                      <a:pt x="293" y="441"/>
                    </a:lnTo>
                    <a:lnTo>
                      <a:pt x="281" y="434"/>
                    </a:lnTo>
                    <a:lnTo>
                      <a:pt x="271" y="426"/>
                    </a:lnTo>
                    <a:lnTo>
                      <a:pt x="262" y="418"/>
                    </a:lnTo>
                    <a:lnTo>
                      <a:pt x="254" y="408"/>
                    </a:lnTo>
                    <a:lnTo>
                      <a:pt x="246" y="397"/>
                    </a:lnTo>
                    <a:lnTo>
                      <a:pt x="240" y="387"/>
                    </a:lnTo>
                    <a:lnTo>
                      <a:pt x="234" y="374"/>
                    </a:lnTo>
                    <a:lnTo>
                      <a:pt x="231" y="363"/>
                    </a:lnTo>
                    <a:lnTo>
                      <a:pt x="227" y="349"/>
                    </a:lnTo>
                    <a:lnTo>
                      <a:pt x="226" y="335"/>
                    </a:lnTo>
                    <a:lnTo>
                      <a:pt x="225" y="321"/>
                    </a:lnTo>
                    <a:lnTo>
                      <a:pt x="226" y="308"/>
                    </a:lnTo>
                    <a:lnTo>
                      <a:pt x="227" y="295"/>
                    </a:lnTo>
                    <a:lnTo>
                      <a:pt x="231" y="281"/>
                    </a:lnTo>
                    <a:lnTo>
                      <a:pt x="234" y="268"/>
                    </a:lnTo>
                    <a:lnTo>
                      <a:pt x="240" y="257"/>
                    </a:lnTo>
                    <a:lnTo>
                      <a:pt x="246" y="245"/>
                    </a:lnTo>
                    <a:lnTo>
                      <a:pt x="254" y="235"/>
                    </a:lnTo>
                    <a:lnTo>
                      <a:pt x="262" y="226"/>
                    </a:lnTo>
                    <a:lnTo>
                      <a:pt x="271" y="216"/>
                    </a:lnTo>
                    <a:lnTo>
                      <a:pt x="281" y="208"/>
                    </a:lnTo>
                    <a:lnTo>
                      <a:pt x="293" y="201"/>
                    </a:lnTo>
                    <a:lnTo>
                      <a:pt x="304" y="196"/>
                    </a:lnTo>
                    <a:lnTo>
                      <a:pt x="318" y="191"/>
                    </a:lnTo>
                    <a:lnTo>
                      <a:pt x="332" y="188"/>
                    </a:lnTo>
                    <a:lnTo>
                      <a:pt x="347" y="185"/>
                    </a:lnTo>
                    <a:lnTo>
                      <a:pt x="363" y="1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8" name="Freeform 63"/>
              <p:cNvSpPr>
                <a:spLocks noEditPoints="1"/>
              </p:cNvSpPr>
              <p:nvPr/>
            </p:nvSpPr>
            <p:spPr bwMode="auto">
              <a:xfrm>
                <a:off x="7240372" y="6369050"/>
                <a:ext cx="158750" cy="227013"/>
              </a:xfrm>
              <a:custGeom>
                <a:avLst/>
                <a:gdLst>
                  <a:gd name="T0" fmla="*/ 48551 w 703"/>
                  <a:gd name="T1" fmla="*/ 206956 h 996"/>
                  <a:gd name="T2" fmla="*/ 52616 w 703"/>
                  <a:gd name="T3" fmla="*/ 211742 h 996"/>
                  <a:gd name="T4" fmla="*/ 59164 w 703"/>
                  <a:gd name="T5" fmla="*/ 217896 h 996"/>
                  <a:gd name="T6" fmla="*/ 66842 w 703"/>
                  <a:gd name="T7" fmla="*/ 221999 h 996"/>
                  <a:gd name="T8" fmla="*/ 75197 w 703"/>
                  <a:gd name="T9" fmla="*/ 224962 h 996"/>
                  <a:gd name="T10" fmla="*/ 84230 w 703"/>
                  <a:gd name="T11" fmla="*/ 226557 h 996"/>
                  <a:gd name="T12" fmla="*/ 93940 w 703"/>
                  <a:gd name="T13" fmla="*/ 226785 h 996"/>
                  <a:gd name="T14" fmla="*/ 104780 w 703"/>
                  <a:gd name="T15" fmla="*/ 225418 h 996"/>
                  <a:gd name="T16" fmla="*/ 114941 w 703"/>
                  <a:gd name="T17" fmla="*/ 222227 h 996"/>
                  <a:gd name="T18" fmla="*/ 123974 w 703"/>
                  <a:gd name="T19" fmla="*/ 217896 h 996"/>
                  <a:gd name="T20" fmla="*/ 132329 w 703"/>
                  <a:gd name="T21" fmla="*/ 211970 h 996"/>
                  <a:gd name="T22" fmla="*/ 139781 w 703"/>
                  <a:gd name="T23" fmla="*/ 204904 h 996"/>
                  <a:gd name="T24" fmla="*/ 146104 w 703"/>
                  <a:gd name="T25" fmla="*/ 197155 h 996"/>
                  <a:gd name="T26" fmla="*/ 151072 w 703"/>
                  <a:gd name="T27" fmla="*/ 188038 h 996"/>
                  <a:gd name="T28" fmla="*/ 154911 w 703"/>
                  <a:gd name="T29" fmla="*/ 178465 h 996"/>
                  <a:gd name="T30" fmla="*/ 157621 w 703"/>
                  <a:gd name="T31" fmla="*/ 167981 h 996"/>
                  <a:gd name="T32" fmla="*/ 158750 w 703"/>
                  <a:gd name="T33" fmla="*/ 157040 h 996"/>
                  <a:gd name="T34" fmla="*/ 158524 w 703"/>
                  <a:gd name="T35" fmla="*/ 146100 h 996"/>
                  <a:gd name="T36" fmla="*/ 156943 w 703"/>
                  <a:gd name="T37" fmla="*/ 135615 h 996"/>
                  <a:gd name="T38" fmla="*/ 153782 w 703"/>
                  <a:gd name="T39" fmla="*/ 125359 h 996"/>
                  <a:gd name="T40" fmla="*/ 149717 w 703"/>
                  <a:gd name="T41" fmla="*/ 115786 h 996"/>
                  <a:gd name="T42" fmla="*/ 144298 w 703"/>
                  <a:gd name="T43" fmla="*/ 107353 h 996"/>
                  <a:gd name="T44" fmla="*/ 137523 w 703"/>
                  <a:gd name="T45" fmla="*/ 99603 h 996"/>
                  <a:gd name="T46" fmla="*/ 129845 w 703"/>
                  <a:gd name="T47" fmla="*/ 92993 h 996"/>
                  <a:gd name="T48" fmla="*/ 121264 w 703"/>
                  <a:gd name="T49" fmla="*/ 87751 h 996"/>
                  <a:gd name="T50" fmla="*/ 112006 w 703"/>
                  <a:gd name="T51" fmla="*/ 83420 h 996"/>
                  <a:gd name="T52" fmla="*/ 101618 w 703"/>
                  <a:gd name="T53" fmla="*/ 81141 h 996"/>
                  <a:gd name="T54" fmla="*/ 90553 w 703"/>
                  <a:gd name="T55" fmla="*/ 80457 h 996"/>
                  <a:gd name="T56" fmla="*/ 81746 w 703"/>
                  <a:gd name="T57" fmla="*/ 80913 h 996"/>
                  <a:gd name="T58" fmla="*/ 73165 w 703"/>
                  <a:gd name="T59" fmla="*/ 82737 h 996"/>
                  <a:gd name="T60" fmla="*/ 64810 w 703"/>
                  <a:gd name="T61" fmla="*/ 85928 h 996"/>
                  <a:gd name="T62" fmla="*/ 57358 w 703"/>
                  <a:gd name="T63" fmla="*/ 90258 h 996"/>
                  <a:gd name="T64" fmla="*/ 50583 w 703"/>
                  <a:gd name="T65" fmla="*/ 96184 h 996"/>
                  <a:gd name="T66" fmla="*/ 0 w 703"/>
                  <a:gd name="T67" fmla="*/ 0 h 996"/>
                  <a:gd name="T68" fmla="*/ 81520 w 703"/>
                  <a:gd name="T69" fmla="*/ 122623 h 996"/>
                  <a:gd name="T70" fmla="*/ 91230 w 703"/>
                  <a:gd name="T71" fmla="*/ 125131 h 996"/>
                  <a:gd name="T72" fmla="*/ 98682 w 703"/>
                  <a:gd name="T73" fmla="*/ 129689 h 996"/>
                  <a:gd name="T74" fmla="*/ 104328 w 703"/>
                  <a:gd name="T75" fmla="*/ 136299 h 996"/>
                  <a:gd name="T76" fmla="*/ 107715 w 703"/>
                  <a:gd name="T77" fmla="*/ 144504 h 996"/>
                  <a:gd name="T78" fmla="*/ 108844 w 703"/>
                  <a:gd name="T79" fmla="*/ 153621 h 996"/>
                  <a:gd name="T80" fmla="*/ 107715 w 703"/>
                  <a:gd name="T81" fmla="*/ 163194 h 996"/>
                  <a:gd name="T82" fmla="*/ 104328 w 703"/>
                  <a:gd name="T83" fmla="*/ 170944 h 996"/>
                  <a:gd name="T84" fmla="*/ 98682 w 703"/>
                  <a:gd name="T85" fmla="*/ 177553 h 996"/>
                  <a:gd name="T86" fmla="*/ 91230 w 703"/>
                  <a:gd name="T87" fmla="*/ 182112 h 996"/>
                  <a:gd name="T88" fmla="*/ 81520 w 703"/>
                  <a:gd name="T89" fmla="*/ 184391 h 996"/>
                  <a:gd name="T90" fmla="*/ 70907 w 703"/>
                  <a:gd name="T91" fmla="*/ 183935 h 996"/>
                  <a:gd name="T92" fmla="*/ 62100 w 703"/>
                  <a:gd name="T93" fmla="*/ 180972 h 996"/>
                  <a:gd name="T94" fmla="*/ 54874 w 703"/>
                  <a:gd name="T95" fmla="*/ 175730 h 996"/>
                  <a:gd name="T96" fmla="*/ 49906 w 703"/>
                  <a:gd name="T97" fmla="*/ 168664 h 996"/>
                  <a:gd name="T98" fmla="*/ 47422 w 703"/>
                  <a:gd name="T99" fmla="*/ 160003 h 996"/>
                  <a:gd name="T100" fmla="*/ 46970 w 703"/>
                  <a:gd name="T101" fmla="*/ 150658 h 996"/>
                  <a:gd name="T102" fmla="*/ 49002 w 703"/>
                  <a:gd name="T103" fmla="*/ 141541 h 996"/>
                  <a:gd name="T104" fmla="*/ 53067 w 703"/>
                  <a:gd name="T105" fmla="*/ 134020 h 996"/>
                  <a:gd name="T106" fmla="*/ 59390 w 703"/>
                  <a:gd name="T107" fmla="*/ 127866 h 996"/>
                  <a:gd name="T108" fmla="*/ 67745 w 703"/>
                  <a:gd name="T109" fmla="*/ 123991 h 996"/>
                  <a:gd name="T110" fmla="*/ 77907 w 703"/>
                  <a:gd name="T111" fmla="*/ 122623 h 9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03" h="996">
                    <a:moveTo>
                      <a:pt x="0" y="975"/>
                    </a:moveTo>
                    <a:lnTo>
                      <a:pt x="215" y="975"/>
                    </a:lnTo>
                    <a:lnTo>
                      <a:pt x="215" y="908"/>
                    </a:lnTo>
                    <a:lnTo>
                      <a:pt x="217" y="908"/>
                    </a:lnTo>
                    <a:lnTo>
                      <a:pt x="225" y="919"/>
                    </a:lnTo>
                    <a:lnTo>
                      <a:pt x="233" y="929"/>
                    </a:lnTo>
                    <a:lnTo>
                      <a:pt x="242" y="938"/>
                    </a:lnTo>
                    <a:lnTo>
                      <a:pt x="251" y="948"/>
                    </a:lnTo>
                    <a:lnTo>
                      <a:pt x="262" y="956"/>
                    </a:lnTo>
                    <a:lnTo>
                      <a:pt x="273" y="963"/>
                    </a:lnTo>
                    <a:lnTo>
                      <a:pt x="284" y="968"/>
                    </a:lnTo>
                    <a:lnTo>
                      <a:pt x="296" y="974"/>
                    </a:lnTo>
                    <a:lnTo>
                      <a:pt x="308" y="980"/>
                    </a:lnTo>
                    <a:lnTo>
                      <a:pt x="321" y="983"/>
                    </a:lnTo>
                    <a:lnTo>
                      <a:pt x="333" y="987"/>
                    </a:lnTo>
                    <a:lnTo>
                      <a:pt x="346" y="990"/>
                    </a:lnTo>
                    <a:lnTo>
                      <a:pt x="360" y="993"/>
                    </a:lnTo>
                    <a:lnTo>
                      <a:pt x="373" y="994"/>
                    </a:lnTo>
                    <a:lnTo>
                      <a:pt x="386" y="995"/>
                    </a:lnTo>
                    <a:lnTo>
                      <a:pt x="399" y="996"/>
                    </a:lnTo>
                    <a:lnTo>
                      <a:pt x="416" y="995"/>
                    </a:lnTo>
                    <a:lnTo>
                      <a:pt x="432" y="994"/>
                    </a:lnTo>
                    <a:lnTo>
                      <a:pt x="449" y="991"/>
                    </a:lnTo>
                    <a:lnTo>
                      <a:pt x="464" y="989"/>
                    </a:lnTo>
                    <a:lnTo>
                      <a:pt x="479" y="986"/>
                    </a:lnTo>
                    <a:lnTo>
                      <a:pt x="494" y="981"/>
                    </a:lnTo>
                    <a:lnTo>
                      <a:pt x="509" y="975"/>
                    </a:lnTo>
                    <a:lnTo>
                      <a:pt x="522" y="970"/>
                    </a:lnTo>
                    <a:lnTo>
                      <a:pt x="536" y="963"/>
                    </a:lnTo>
                    <a:lnTo>
                      <a:pt x="549" y="956"/>
                    </a:lnTo>
                    <a:lnTo>
                      <a:pt x="563" y="948"/>
                    </a:lnTo>
                    <a:lnTo>
                      <a:pt x="574" y="940"/>
                    </a:lnTo>
                    <a:lnTo>
                      <a:pt x="586" y="930"/>
                    </a:lnTo>
                    <a:lnTo>
                      <a:pt x="597" y="921"/>
                    </a:lnTo>
                    <a:lnTo>
                      <a:pt x="609" y="911"/>
                    </a:lnTo>
                    <a:lnTo>
                      <a:pt x="619" y="899"/>
                    </a:lnTo>
                    <a:lnTo>
                      <a:pt x="628" y="889"/>
                    </a:lnTo>
                    <a:lnTo>
                      <a:pt x="638" y="876"/>
                    </a:lnTo>
                    <a:lnTo>
                      <a:pt x="647" y="865"/>
                    </a:lnTo>
                    <a:lnTo>
                      <a:pt x="655" y="852"/>
                    </a:lnTo>
                    <a:lnTo>
                      <a:pt x="662" y="838"/>
                    </a:lnTo>
                    <a:lnTo>
                      <a:pt x="669" y="825"/>
                    </a:lnTo>
                    <a:lnTo>
                      <a:pt x="676" y="812"/>
                    </a:lnTo>
                    <a:lnTo>
                      <a:pt x="681" y="797"/>
                    </a:lnTo>
                    <a:lnTo>
                      <a:pt x="686" y="783"/>
                    </a:lnTo>
                    <a:lnTo>
                      <a:pt x="691" y="768"/>
                    </a:lnTo>
                    <a:lnTo>
                      <a:pt x="695" y="753"/>
                    </a:lnTo>
                    <a:lnTo>
                      <a:pt x="698" y="737"/>
                    </a:lnTo>
                    <a:lnTo>
                      <a:pt x="700" y="722"/>
                    </a:lnTo>
                    <a:lnTo>
                      <a:pt x="702" y="705"/>
                    </a:lnTo>
                    <a:lnTo>
                      <a:pt x="703" y="689"/>
                    </a:lnTo>
                    <a:lnTo>
                      <a:pt x="703" y="673"/>
                    </a:lnTo>
                    <a:lnTo>
                      <a:pt x="703" y="657"/>
                    </a:lnTo>
                    <a:lnTo>
                      <a:pt x="702" y="641"/>
                    </a:lnTo>
                    <a:lnTo>
                      <a:pt x="700" y="626"/>
                    </a:lnTo>
                    <a:lnTo>
                      <a:pt x="698" y="610"/>
                    </a:lnTo>
                    <a:lnTo>
                      <a:pt x="695" y="595"/>
                    </a:lnTo>
                    <a:lnTo>
                      <a:pt x="691" y="580"/>
                    </a:lnTo>
                    <a:lnTo>
                      <a:pt x="686" y="565"/>
                    </a:lnTo>
                    <a:lnTo>
                      <a:pt x="681" y="550"/>
                    </a:lnTo>
                    <a:lnTo>
                      <a:pt x="676" y="536"/>
                    </a:lnTo>
                    <a:lnTo>
                      <a:pt x="670" y="522"/>
                    </a:lnTo>
                    <a:lnTo>
                      <a:pt x="663" y="508"/>
                    </a:lnTo>
                    <a:lnTo>
                      <a:pt x="655" y="496"/>
                    </a:lnTo>
                    <a:lnTo>
                      <a:pt x="647" y="483"/>
                    </a:lnTo>
                    <a:lnTo>
                      <a:pt x="639" y="471"/>
                    </a:lnTo>
                    <a:lnTo>
                      <a:pt x="630" y="459"/>
                    </a:lnTo>
                    <a:lnTo>
                      <a:pt x="619" y="448"/>
                    </a:lnTo>
                    <a:lnTo>
                      <a:pt x="609" y="437"/>
                    </a:lnTo>
                    <a:lnTo>
                      <a:pt x="598" y="426"/>
                    </a:lnTo>
                    <a:lnTo>
                      <a:pt x="587" y="417"/>
                    </a:lnTo>
                    <a:lnTo>
                      <a:pt x="575" y="408"/>
                    </a:lnTo>
                    <a:lnTo>
                      <a:pt x="564" y="400"/>
                    </a:lnTo>
                    <a:lnTo>
                      <a:pt x="551" y="392"/>
                    </a:lnTo>
                    <a:lnTo>
                      <a:pt x="537" y="385"/>
                    </a:lnTo>
                    <a:lnTo>
                      <a:pt x="524" y="378"/>
                    </a:lnTo>
                    <a:lnTo>
                      <a:pt x="510" y="372"/>
                    </a:lnTo>
                    <a:lnTo>
                      <a:pt x="496" y="366"/>
                    </a:lnTo>
                    <a:lnTo>
                      <a:pt x="481" y="363"/>
                    </a:lnTo>
                    <a:lnTo>
                      <a:pt x="466" y="358"/>
                    </a:lnTo>
                    <a:lnTo>
                      <a:pt x="450" y="356"/>
                    </a:lnTo>
                    <a:lnTo>
                      <a:pt x="435" y="354"/>
                    </a:lnTo>
                    <a:lnTo>
                      <a:pt x="417" y="353"/>
                    </a:lnTo>
                    <a:lnTo>
                      <a:pt x="401" y="353"/>
                    </a:lnTo>
                    <a:lnTo>
                      <a:pt x="389" y="353"/>
                    </a:lnTo>
                    <a:lnTo>
                      <a:pt x="375" y="354"/>
                    </a:lnTo>
                    <a:lnTo>
                      <a:pt x="362" y="355"/>
                    </a:lnTo>
                    <a:lnTo>
                      <a:pt x="349" y="357"/>
                    </a:lnTo>
                    <a:lnTo>
                      <a:pt x="337" y="360"/>
                    </a:lnTo>
                    <a:lnTo>
                      <a:pt x="324" y="363"/>
                    </a:lnTo>
                    <a:lnTo>
                      <a:pt x="311" y="368"/>
                    </a:lnTo>
                    <a:lnTo>
                      <a:pt x="299" y="372"/>
                    </a:lnTo>
                    <a:lnTo>
                      <a:pt x="287" y="377"/>
                    </a:lnTo>
                    <a:lnTo>
                      <a:pt x="276" y="383"/>
                    </a:lnTo>
                    <a:lnTo>
                      <a:pt x="264" y="390"/>
                    </a:lnTo>
                    <a:lnTo>
                      <a:pt x="254" y="396"/>
                    </a:lnTo>
                    <a:lnTo>
                      <a:pt x="243" y="405"/>
                    </a:lnTo>
                    <a:lnTo>
                      <a:pt x="233" y="413"/>
                    </a:lnTo>
                    <a:lnTo>
                      <a:pt x="224" y="422"/>
                    </a:lnTo>
                    <a:lnTo>
                      <a:pt x="215" y="431"/>
                    </a:lnTo>
                    <a:lnTo>
                      <a:pt x="215" y="0"/>
                    </a:lnTo>
                    <a:lnTo>
                      <a:pt x="0" y="0"/>
                    </a:lnTo>
                    <a:lnTo>
                      <a:pt x="0" y="975"/>
                    </a:lnTo>
                    <a:close/>
                    <a:moveTo>
                      <a:pt x="345" y="538"/>
                    </a:moveTo>
                    <a:lnTo>
                      <a:pt x="361" y="538"/>
                    </a:lnTo>
                    <a:lnTo>
                      <a:pt x="376" y="541"/>
                    </a:lnTo>
                    <a:lnTo>
                      <a:pt x="390" y="544"/>
                    </a:lnTo>
                    <a:lnTo>
                      <a:pt x="404" y="549"/>
                    </a:lnTo>
                    <a:lnTo>
                      <a:pt x="415" y="554"/>
                    </a:lnTo>
                    <a:lnTo>
                      <a:pt x="427" y="561"/>
                    </a:lnTo>
                    <a:lnTo>
                      <a:pt x="437" y="569"/>
                    </a:lnTo>
                    <a:lnTo>
                      <a:pt x="446" y="579"/>
                    </a:lnTo>
                    <a:lnTo>
                      <a:pt x="454" y="588"/>
                    </a:lnTo>
                    <a:lnTo>
                      <a:pt x="462" y="598"/>
                    </a:lnTo>
                    <a:lnTo>
                      <a:pt x="468" y="610"/>
                    </a:lnTo>
                    <a:lnTo>
                      <a:pt x="473" y="621"/>
                    </a:lnTo>
                    <a:lnTo>
                      <a:pt x="477" y="634"/>
                    </a:lnTo>
                    <a:lnTo>
                      <a:pt x="480" y="648"/>
                    </a:lnTo>
                    <a:lnTo>
                      <a:pt x="482" y="661"/>
                    </a:lnTo>
                    <a:lnTo>
                      <a:pt x="482" y="674"/>
                    </a:lnTo>
                    <a:lnTo>
                      <a:pt x="482" y="688"/>
                    </a:lnTo>
                    <a:lnTo>
                      <a:pt x="480" y="702"/>
                    </a:lnTo>
                    <a:lnTo>
                      <a:pt x="477" y="716"/>
                    </a:lnTo>
                    <a:lnTo>
                      <a:pt x="473" y="727"/>
                    </a:lnTo>
                    <a:lnTo>
                      <a:pt x="468" y="740"/>
                    </a:lnTo>
                    <a:lnTo>
                      <a:pt x="462" y="750"/>
                    </a:lnTo>
                    <a:lnTo>
                      <a:pt x="454" y="761"/>
                    </a:lnTo>
                    <a:lnTo>
                      <a:pt x="446" y="771"/>
                    </a:lnTo>
                    <a:lnTo>
                      <a:pt x="437" y="779"/>
                    </a:lnTo>
                    <a:lnTo>
                      <a:pt x="427" y="787"/>
                    </a:lnTo>
                    <a:lnTo>
                      <a:pt x="415" y="794"/>
                    </a:lnTo>
                    <a:lnTo>
                      <a:pt x="404" y="799"/>
                    </a:lnTo>
                    <a:lnTo>
                      <a:pt x="390" y="803"/>
                    </a:lnTo>
                    <a:lnTo>
                      <a:pt x="376" y="807"/>
                    </a:lnTo>
                    <a:lnTo>
                      <a:pt x="361" y="809"/>
                    </a:lnTo>
                    <a:lnTo>
                      <a:pt x="345" y="809"/>
                    </a:lnTo>
                    <a:lnTo>
                      <a:pt x="329" y="809"/>
                    </a:lnTo>
                    <a:lnTo>
                      <a:pt x="314" y="807"/>
                    </a:lnTo>
                    <a:lnTo>
                      <a:pt x="300" y="803"/>
                    </a:lnTo>
                    <a:lnTo>
                      <a:pt x="287" y="799"/>
                    </a:lnTo>
                    <a:lnTo>
                      <a:pt x="275" y="794"/>
                    </a:lnTo>
                    <a:lnTo>
                      <a:pt x="263" y="787"/>
                    </a:lnTo>
                    <a:lnTo>
                      <a:pt x="253" y="779"/>
                    </a:lnTo>
                    <a:lnTo>
                      <a:pt x="243" y="771"/>
                    </a:lnTo>
                    <a:lnTo>
                      <a:pt x="235" y="761"/>
                    </a:lnTo>
                    <a:lnTo>
                      <a:pt x="228" y="750"/>
                    </a:lnTo>
                    <a:lnTo>
                      <a:pt x="221" y="740"/>
                    </a:lnTo>
                    <a:lnTo>
                      <a:pt x="217" y="727"/>
                    </a:lnTo>
                    <a:lnTo>
                      <a:pt x="212" y="716"/>
                    </a:lnTo>
                    <a:lnTo>
                      <a:pt x="210" y="702"/>
                    </a:lnTo>
                    <a:lnTo>
                      <a:pt x="208" y="688"/>
                    </a:lnTo>
                    <a:lnTo>
                      <a:pt x="208" y="674"/>
                    </a:lnTo>
                    <a:lnTo>
                      <a:pt x="208" y="661"/>
                    </a:lnTo>
                    <a:lnTo>
                      <a:pt x="210" y="648"/>
                    </a:lnTo>
                    <a:lnTo>
                      <a:pt x="212" y="634"/>
                    </a:lnTo>
                    <a:lnTo>
                      <a:pt x="217" y="621"/>
                    </a:lnTo>
                    <a:lnTo>
                      <a:pt x="221" y="610"/>
                    </a:lnTo>
                    <a:lnTo>
                      <a:pt x="228" y="598"/>
                    </a:lnTo>
                    <a:lnTo>
                      <a:pt x="235" y="588"/>
                    </a:lnTo>
                    <a:lnTo>
                      <a:pt x="243" y="579"/>
                    </a:lnTo>
                    <a:lnTo>
                      <a:pt x="253" y="569"/>
                    </a:lnTo>
                    <a:lnTo>
                      <a:pt x="263" y="561"/>
                    </a:lnTo>
                    <a:lnTo>
                      <a:pt x="275" y="554"/>
                    </a:lnTo>
                    <a:lnTo>
                      <a:pt x="287" y="549"/>
                    </a:lnTo>
                    <a:lnTo>
                      <a:pt x="300" y="544"/>
                    </a:lnTo>
                    <a:lnTo>
                      <a:pt x="314" y="541"/>
                    </a:lnTo>
                    <a:lnTo>
                      <a:pt x="329" y="538"/>
                    </a:lnTo>
                    <a:lnTo>
                      <a:pt x="345" y="5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69" name="Freeform 64"/>
              <p:cNvSpPr>
                <a:spLocks noEditPoints="1"/>
              </p:cNvSpPr>
              <p:nvPr/>
            </p:nvSpPr>
            <p:spPr bwMode="auto">
              <a:xfrm>
                <a:off x="7419759" y="6373813"/>
                <a:ext cx="55563" cy="217488"/>
              </a:xfrm>
              <a:custGeom>
                <a:avLst/>
                <a:gdLst>
                  <a:gd name="T0" fmla="*/ 2778 w 240"/>
                  <a:gd name="T1" fmla="*/ 80019 h 954"/>
                  <a:gd name="T2" fmla="*/ 52553 w 240"/>
                  <a:gd name="T3" fmla="*/ 217488 h 954"/>
                  <a:gd name="T4" fmla="*/ 27782 w 240"/>
                  <a:gd name="T5" fmla="*/ 0 h 954"/>
                  <a:gd name="T6" fmla="*/ 21994 w 240"/>
                  <a:gd name="T7" fmla="*/ 456 h 954"/>
                  <a:gd name="T8" fmla="*/ 16669 w 240"/>
                  <a:gd name="T9" fmla="*/ 2052 h 954"/>
                  <a:gd name="T10" fmla="*/ 12270 w 240"/>
                  <a:gd name="T11" fmla="*/ 4559 h 954"/>
                  <a:gd name="T12" fmla="*/ 7871 w 240"/>
                  <a:gd name="T13" fmla="*/ 7979 h 954"/>
                  <a:gd name="T14" fmla="*/ 4630 w 240"/>
                  <a:gd name="T15" fmla="*/ 12083 h 954"/>
                  <a:gd name="T16" fmla="*/ 2084 w 240"/>
                  <a:gd name="T17" fmla="*/ 16642 h 954"/>
                  <a:gd name="T18" fmla="*/ 463 w 240"/>
                  <a:gd name="T19" fmla="*/ 21658 h 954"/>
                  <a:gd name="T20" fmla="*/ 0 w 240"/>
                  <a:gd name="T21" fmla="*/ 27357 h 954"/>
                  <a:gd name="T22" fmla="*/ 463 w 240"/>
                  <a:gd name="T23" fmla="*/ 32828 h 954"/>
                  <a:gd name="T24" fmla="*/ 2084 w 240"/>
                  <a:gd name="T25" fmla="*/ 37844 h 954"/>
                  <a:gd name="T26" fmla="*/ 4630 w 240"/>
                  <a:gd name="T27" fmla="*/ 42403 h 954"/>
                  <a:gd name="T28" fmla="*/ 7871 w 240"/>
                  <a:gd name="T29" fmla="*/ 46507 h 954"/>
                  <a:gd name="T30" fmla="*/ 12270 w 240"/>
                  <a:gd name="T31" fmla="*/ 49926 h 954"/>
                  <a:gd name="T32" fmla="*/ 16669 w 240"/>
                  <a:gd name="T33" fmla="*/ 52434 h 954"/>
                  <a:gd name="T34" fmla="*/ 21994 w 240"/>
                  <a:gd name="T35" fmla="*/ 54030 h 954"/>
                  <a:gd name="T36" fmla="*/ 27782 w 240"/>
                  <a:gd name="T37" fmla="*/ 54486 h 954"/>
                  <a:gd name="T38" fmla="*/ 33338 w 240"/>
                  <a:gd name="T39" fmla="*/ 54030 h 954"/>
                  <a:gd name="T40" fmla="*/ 38431 w 240"/>
                  <a:gd name="T41" fmla="*/ 52434 h 954"/>
                  <a:gd name="T42" fmla="*/ 43293 w 240"/>
                  <a:gd name="T43" fmla="*/ 49926 h 954"/>
                  <a:gd name="T44" fmla="*/ 47229 w 240"/>
                  <a:gd name="T45" fmla="*/ 46507 h 954"/>
                  <a:gd name="T46" fmla="*/ 50701 w 240"/>
                  <a:gd name="T47" fmla="*/ 42403 h 954"/>
                  <a:gd name="T48" fmla="*/ 53248 w 240"/>
                  <a:gd name="T49" fmla="*/ 37844 h 954"/>
                  <a:gd name="T50" fmla="*/ 54868 w 240"/>
                  <a:gd name="T51" fmla="*/ 32828 h 954"/>
                  <a:gd name="T52" fmla="*/ 55563 w 240"/>
                  <a:gd name="T53" fmla="*/ 27357 h 954"/>
                  <a:gd name="T54" fmla="*/ 54868 w 240"/>
                  <a:gd name="T55" fmla="*/ 21658 h 954"/>
                  <a:gd name="T56" fmla="*/ 53248 w 240"/>
                  <a:gd name="T57" fmla="*/ 16642 h 954"/>
                  <a:gd name="T58" fmla="*/ 50701 w 240"/>
                  <a:gd name="T59" fmla="*/ 12083 h 954"/>
                  <a:gd name="T60" fmla="*/ 47229 w 240"/>
                  <a:gd name="T61" fmla="*/ 7979 h 954"/>
                  <a:gd name="T62" fmla="*/ 43293 w 240"/>
                  <a:gd name="T63" fmla="*/ 4559 h 954"/>
                  <a:gd name="T64" fmla="*/ 38431 w 240"/>
                  <a:gd name="T65" fmla="*/ 2052 h 954"/>
                  <a:gd name="T66" fmla="*/ 33338 w 240"/>
                  <a:gd name="T67" fmla="*/ 456 h 954"/>
                  <a:gd name="T68" fmla="*/ 27782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2" y="351"/>
                    </a:lnTo>
                    <a:lnTo>
                      <a:pt x="12" y="954"/>
                    </a:lnTo>
                    <a:lnTo>
                      <a:pt x="227" y="954"/>
                    </a:lnTo>
                    <a:lnTo>
                      <a:pt x="227" y="351"/>
                    </a:lnTo>
                    <a:close/>
                    <a:moveTo>
                      <a:pt x="120" y="0"/>
                    </a:moveTo>
                    <a:lnTo>
                      <a:pt x="107" y="1"/>
                    </a:lnTo>
                    <a:lnTo>
                      <a:pt x="95" y="2"/>
                    </a:lnTo>
                    <a:lnTo>
                      <a:pt x="84" y="5"/>
                    </a:lnTo>
                    <a:lnTo>
                      <a:pt x="72" y="9"/>
                    </a:lnTo>
                    <a:lnTo>
                      <a:pt x="62" y="15"/>
                    </a:lnTo>
                    <a:lnTo>
                      <a:pt x="53" y="20"/>
                    </a:lnTo>
                    <a:lnTo>
                      <a:pt x="44" y="27"/>
                    </a:lnTo>
                    <a:lnTo>
                      <a:pt x="34" y="35"/>
                    </a:lnTo>
                    <a:lnTo>
                      <a:pt x="27" y="43"/>
                    </a:lnTo>
                    <a:lnTo>
                      <a:pt x="20" y="53"/>
                    </a:lnTo>
                    <a:lnTo>
                      <a:pt x="14" y="63"/>
                    </a:lnTo>
                    <a:lnTo>
                      <a:pt x="9" y="73"/>
                    </a:lnTo>
                    <a:lnTo>
                      <a:pt x="4" y="84"/>
                    </a:lnTo>
                    <a:lnTo>
                      <a:pt x="2" y="95"/>
                    </a:lnTo>
                    <a:lnTo>
                      <a:pt x="0" y="107"/>
                    </a:lnTo>
                    <a:lnTo>
                      <a:pt x="0" y="120"/>
                    </a:lnTo>
                    <a:lnTo>
                      <a:pt x="0" y="132"/>
                    </a:lnTo>
                    <a:lnTo>
                      <a:pt x="2" y="144"/>
                    </a:lnTo>
                    <a:lnTo>
                      <a:pt x="4" y="155"/>
                    </a:lnTo>
                    <a:lnTo>
                      <a:pt x="9" y="166"/>
                    </a:lnTo>
                    <a:lnTo>
                      <a:pt x="14" y="176"/>
                    </a:lnTo>
                    <a:lnTo>
                      <a:pt x="20" y="186"/>
                    </a:lnTo>
                    <a:lnTo>
                      <a:pt x="27" y="196"/>
                    </a:lnTo>
                    <a:lnTo>
                      <a:pt x="34" y="204"/>
                    </a:lnTo>
                    <a:lnTo>
                      <a:pt x="44" y="212"/>
                    </a:lnTo>
                    <a:lnTo>
                      <a:pt x="53" y="219"/>
                    </a:lnTo>
                    <a:lnTo>
                      <a:pt x="62" y="224"/>
                    </a:lnTo>
                    <a:lnTo>
                      <a:pt x="72" y="230"/>
                    </a:lnTo>
                    <a:lnTo>
                      <a:pt x="84" y="234"/>
                    </a:lnTo>
                    <a:lnTo>
                      <a:pt x="95" y="237"/>
                    </a:lnTo>
                    <a:lnTo>
                      <a:pt x="107" y="239"/>
                    </a:lnTo>
                    <a:lnTo>
                      <a:pt x="120" y="239"/>
                    </a:lnTo>
                    <a:lnTo>
                      <a:pt x="131" y="239"/>
                    </a:lnTo>
                    <a:lnTo>
                      <a:pt x="144" y="237"/>
                    </a:lnTo>
                    <a:lnTo>
                      <a:pt x="155" y="234"/>
                    </a:lnTo>
                    <a:lnTo>
                      <a:pt x="166" y="230"/>
                    </a:lnTo>
                    <a:lnTo>
                      <a:pt x="176" y="224"/>
                    </a:lnTo>
                    <a:lnTo>
                      <a:pt x="187" y="219"/>
                    </a:lnTo>
                    <a:lnTo>
                      <a:pt x="196" y="212"/>
                    </a:lnTo>
                    <a:lnTo>
                      <a:pt x="204" y="204"/>
                    </a:lnTo>
                    <a:lnTo>
                      <a:pt x="212" y="196"/>
                    </a:lnTo>
                    <a:lnTo>
                      <a:pt x="219" y="186"/>
                    </a:lnTo>
                    <a:lnTo>
                      <a:pt x="225" y="176"/>
                    </a:lnTo>
                    <a:lnTo>
                      <a:pt x="230" y="166"/>
                    </a:lnTo>
                    <a:lnTo>
                      <a:pt x="234" y="155"/>
                    </a:lnTo>
                    <a:lnTo>
                      <a:pt x="237" y="144"/>
                    </a:lnTo>
                    <a:lnTo>
                      <a:pt x="238" y="132"/>
                    </a:lnTo>
                    <a:lnTo>
                      <a:pt x="240" y="120"/>
                    </a:lnTo>
                    <a:lnTo>
                      <a:pt x="238" y="107"/>
                    </a:lnTo>
                    <a:lnTo>
                      <a:pt x="237" y="95"/>
                    </a:lnTo>
                    <a:lnTo>
                      <a:pt x="234" y="84"/>
                    </a:lnTo>
                    <a:lnTo>
                      <a:pt x="230" y="73"/>
                    </a:lnTo>
                    <a:lnTo>
                      <a:pt x="225" y="63"/>
                    </a:lnTo>
                    <a:lnTo>
                      <a:pt x="219" y="53"/>
                    </a:lnTo>
                    <a:lnTo>
                      <a:pt x="212" y="43"/>
                    </a:lnTo>
                    <a:lnTo>
                      <a:pt x="204" y="35"/>
                    </a:lnTo>
                    <a:lnTo>
                      <a:pt x="196" y="27"/>
                    </a:lnTo>
                    <a:lnTo>
                      <a:pt x="187" y="20"/>
                    </a:lnTo>
                    <a:lnTo>
                      <a:pt x="176" y="15"/>
                    </a:lnTo>
                    <a:lnTo>
                      <a:pt x="166" y="9"/>
                    </a:lnTo>
                    <a:lnTo>
                      <a:pt x="155"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0" name="Rectangle 65"/>
              <p:cNvSpPr>
                <a:spLocks noChangeArrowheads="1"/>
              </p:cNvSpPr>
              <p:nvPr/>
            </p:nvSpPr>
            <p:spPr bwMode="auto">
              <a:xfrm>
                <a:off x="7503897" y="6369050"/>
                <a:ext cx="49213" cy="222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71" name="Freeform 66"/>
              <p:cNvSpPr>
                <a:spLocks noEditPoints="1"/>
              </p:cNvSpPr>
              <p:nvPr/>
            </p:nvSpPr>
            <p:spPr bwMode="auto">
              <a:xfrm>
                <a:off x="7581684" y="6373813"/>
                <a:ext cx="53975" cy="217488"/>
              </a:xfrm>
              <a:custGeom>
                <a:avLst/>
                <a:gdLst>
                  <a:gd name="T0" fmla="*/ 2924 w 240"/>
                  <a:gd name="T1" fmla="*/ 80019 h 954"/>
                  <a:gd name="T2" fmla="*/ 51051 w 240"/>
                  <a:gd name="T3" fmla="*/ 217488 h 954"/>
                  <a:gd name="T4" fmla="*/ 26988 w 240"/>
                  <a:gd name="T5" fmla="*/ 0 h 954"/>
                  <a:gd name="T6" fmla="*/ 21590 w 240"/>
                  <a:gd name="T7" fmla="*/ 456 h 954"/>
                  <a:gd name="T8" fmla="*/ 16417 w 240"/>
                  <a:gd name="T9" fmla="*/ 2052 h 954"/>
                  <a:gd name="T10" fmla="*/ 11919 w 240"/>
                  <a:gd name="T11" fmla="*/ 4559 h 954"/>
                  <a:gd name="T12" fmla="*/ 7646 w 240"/>
                  <a:gd name="T13" fmla="*/ 7979 h 954"/>
                  <a:gd name="T14" fmla="*/ 4723 w 240"/>
                  <a:gd name="T15" fmla="*/ 12083 h 954"/>
                  <a:gd name="T16" fmla="*/ 2024 w 240"/>
                  <a:gd name="T17" fmla="*/ 16642 h 954"/>
                  <a:gd name="T18" fmla="*/ 450 w 240"/>
                  <a:gd name="T19" fmla="*/ 21658 h 954"/>
                  <a:gd name="T20" fmla="*/ 0 w 240"/>
                  <a:gd name="T21" fmla="*/ 27357 h 954"/>
                  <a:gd name="T22" fmla="*/ 450 w 240"/>
                  <a:gd name="T23" fmla="*/ 32828 h 954"/>
                  <a:gd name="T24" fmla="*/ 2024 w 240"/>
                  <a:gd name="T25" fmla="*/ 37844 h 954"/>
                  <a:gd name="T26" fmla="*/ 4723 w 240"/>
                  <a:gd name="T27" fmla="*/ 42403 h 954"/>
                  <a:gd name="T28" fmla="*/ 7646 w 240"/>
                  <a:gd name="T29" fmla="*/ 46507 h 954"/>
                  <a:gd name="T30" fmla="*/ 11919 w 240"/>
                  <a:gd name="T31" fmla="*/ 49926 h 954"/>
                  <a:gd name="T32" fmla="*/ 16417 w 240"/>
                  <a:gd name="T33" fmla="*/ 52434 h 954"/>
                  <a:gd name="T34" fmla="*/ 21590 w 240"/>
                  <a:gd name="T35" fmla="*/ 54030 h 954"/>
                  <a:gd name="T36" fmla="*/ 26988 w 240"/>
                  <a:gd name="T37" fmla="*/ 54486 h 954"/>
                  <a:gd name="T38" fmla="*/ 32385 w 240"/>
                  <a:gd name="T39" fmla="*/ 54030 h 954"/>
                  <a:gd name="T40" fmla="*/ 37333 w 240"/>
                  <a:gd name="T41" fmla="*/ 52434 h 954"/>
                  <a:gd name="T42" fmla="*/ 42056 w 240"/>
                  <a:gd name="T43" fmla="*/ 49926 h 954"/>
                  <a:gd name="T44" fmla="*/ 45879 w 240"/>
                  <a:gd name="T45" fmla="*/ 46507 h 954"/>
                  <a:gd name="T46" fmla="*/ 49252 w 240"/>
                  <a:gd name="T47" fmla="*/ 42403 h 954"/>
                  <a:gd name="T48" fmla="*/ 51726 w 240"/>
                  <a:gd name="T49" fmla="*/ 37844 h 954"/>
                  <a:gd name="T50" fmla="*/ 53300 w 240"/>
                  <a:gd name="T51" fmla="*/ 32828 h 954"/>
                  <a:gd name="T52" fmla="*/ 53975 w 240"/>
                  <a:gd name="T53" fmla="*/ 27357 h 954"/>
                  <a:gd name="T54" fmla="*/ 53300 w 240"/>
                  <a:gd name="T55" fmla="*/ 21658 h 954"/>
                  <a:gd name="T56" fmla="*/ 51726 w 240"/>
                  <a:gd name="T57" fmla="*/ 16642 h 954"/>
                  <a:gd name="T58" fmla="*/ 49252 w 240"/>
                  <a:gd name="T59" fmla="*/ 12083 h 954"/>
                  <a:gd name="T60" fmla="*/ 45879 w 240"/>
                  <a:gd name="T61" fmla="*/ 7979 h 954"/>
                  <a:gd name="T62" fmla="*/ 42056 w 240"/>
                  <a:gd name="T63" fmla="*/ 4559 h 954"/>
                  <a:gd name="T64" fmla="*/ 37333 w 240"/>
                  <a:gd name="T65" fmla="*/ 2052 h 954"/>
                  <a:gd name="T66" fmla="*/ 32385 w 240"/>
                  <a:gd name="T67" fmla="*/ 456 h 954"/>
                  <a:gd name="T68" fmla="*/ 26988 w 240"/>
                  <a:gd name="T69" fmla="*/ 0 h 9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 h="954">
                    <a:moveTo>
                      <a:pt x="227" y="351"/>
                    </a:moveTo>
                    <a:lnTo>
                      <a:pt x="13" y="351"/>
                    </a:lnTo>
                    <a:lnTo>
                      <a:pt x="13" y="954"/>
                    </a:lnTo>
                    <a:lnTo>
                      <a:pt x="227" y="954"/>
                    </a:lnTo>
                    <a:lnTo>
                      <a:pt x="227" y="351"/>
                    </a:lnTo>
                    <a:close/>
                    <a:moveTo>
                      <a:pt x="120" y="0"/>
                    </a:moveTo>
                    <a:lnTo>
                      <a:pt x="107" y="1"/>
                    </a:lnTo>
                    <a:lnTo>
                      <a:pt x="96" y="2"/>
                    </a:lnTo>
                    <a:lnTo>
                      <a:pt x="84" y="5"/>
                    </a:lnTo>
                    <a:lnTo>
                      <a:pt x="73" y="9"/>
                    </a:lnTo>
                    <a:lnTo>
                      <a:pt x="62" y="15"/>
                    </a:lnTo>
                    <a:lnTo>
                      <a:pt x="53" y="20"/>
                    </a:lnTo>
                    <a:lnTo>
                      <a:pt x="44" y="27"/>
                    </a:lnTo>
                    <a:lnTo>
                      <a:pt x="34" y="35"/>
                    </a:lnTo>
                    <a:lnTo>
                      <a:pt x="28" y="43"/>
                    </a:lnTo>
                    <a:lnTo>
                      <a:pt x="21" y="53"/>
                    </a:lnTo>
                    <a:lnTo>
                      <a:pt x="14" y="63"/>
                    </a:lnTo>
                    <a:lnTo>
                      <a:pt x="9" y="73"/>
                    </a:lnTo>
                    <a:lnTo>
                      <a:pt x="4" y="84"/>
                    </a:lnTo>
                    <a:lnTo>
                      <a:pt x="2" y="95"/>
                    </a:lnTo>
                    <a:lnTo>
                      <a:pt x="0" y="107"/>
                    </a:lnTo>
                    <a:lnTo>
                      <a:pt x="0" y="120"/>
                    </a:lnTo>
                    <a:lnTo>
                      <a:pt x="0" y="132"/>
                    </a:lnTo>
                    <a:lnTo>
                      <a:pt x="2" y="144"/>
                    </a:lnTo>
                    <a:lnTo>
                      <a:pt x="4" y="155"/>
                    </a:lnTo>
                    <a:lnTo>
                      <a:pt x="9" y="166"/>
                    </a:lnTo>
                    <a:lnTo>
                      <a:pt x="14" y="176"/>
                    </a:lnTo>
                    <a:lnTo>
                      <a:pt x="21" y="186"/>
                    </a:lnTo>
                    <a:lnTo>
                      <a:pt x="28" y="196"/>
                    </a:lnTo>
                    <a:lnTo>
                      <a:pt x="34" y="204"/>
                    </a:lnTo>
                    <a:lnTo>
                      <a:pt x="44" y="212"/>
                    </a:lnTo>
                    <a:lnTo>
                      <a:pt x="53" y="219"/>
                    </a:lnTo>
                    <a:lnTo>
                      <a:pt x="62" y="224"/>
                    </a:lnTo>
                    <a:lnTo>
                      <a:pt x="73" y="230"/>
                    </a:lnTo>
                    <a:lnTo>
                      <a:pt x="84" y="234"/>
                    </a:lnTo>
                    <a:lnTo>
                      <a:pt x="96" y="237"/>
                    </a:lnTo>
                    <a:lnTo>
                      <a:pt x="107" y="239"/>
                    </a:lnTo>
                    <a:lnTo>
                      <a:pt x="120" y="239"/>
                    </a:lnTo>
                    <a:lnTo>
                      <a:pt x="131" y="239"/>
                    </a:lnTo>
                    <a:lnTo>
                      <a:pt x="144" y="237"/>
                    </a:lnTo>
                    <a:lnTo>
                      <a:pt x="156" y="234"/>
                    </a:lnTo>
                    <a:lnTo>
                      <a:pt x="166" y="230"/>
                    </a:lnTo>
                    <a:lnTo>
                      <a:pt x="176" y="224"/>
                    </a:lnTo>
                    <a:lnTo>
                      <a:pt x="187" y="219"/>
                    </a:lnTo>
                    <a:lnTo>
                      <a:pt x="196" y="212"/>
                    </a:lnTo>
                    <a:lnTo>
                      <a:pt x="204" y="204"/>
                    </a:lnTo>
                    <a:lnTo>
                      <a:pt x="212" y="196"/>
                    </a:lnTo>
                    <a:lnTo>
                      <a:pt x="219" y="186"/>
                    </a:lnTo>
                    <a:lnTo>
                      <a:pt x="225" y="176"/>
                    </a:lnTo>
                    <a:lnTo>
                      <a:pt x="230" y="166"/>
                    </a:lnTo>
                    <a:lnTo>
                      <a:pt x="234" y="155"/>
                    </a:lnTo>
                    <a:lnTo>
                      <a:pt x="237" y="144"/>
                    </a:lnTo>
                    <a:lnTo>
                      <a:pt x="239" y="132"/>
                    </a:lnTo>
                    <a:lnTo>
                      <a:pt x="240" y="120"/>
                    </a:lnTo>
                    <a:lnTo>
                      <a:pt x="239" y="107"/>
                    </a:lnTo>
                    <a:lnTo>
                      <a:pt x="237" y="95"/>
                    </a:lnTo>
                    <a:lnTo>
                      <a:pt x="234" y="84"/>
                    </a:lnTo>
                    <a:lnTo>
                      <a:pt x="230" y="73"/>
                    </a:lnTo>
                    <a:lnTo>
                      <a:pt x="225" y="63"/>
                    </a:lnTo>
                    <a:lnTo>
                      <a:pt x="219" y="53"/>
                    </a:lnTo>
                    <a:lnTo>
                      <a:pt x="212" y="43"/>
                    </a:lnTo>
                    <a:lnTo>
                      <a:pt x="204" y="35"/>
                    </a:lnTo>
                    <a:lnTo>
                      <a:pt x="196" y="27"/>
                    </a:lnTo>
                    <a:lnTo>
                      <a:pt x="187" y="20"/>
                    </a:lnTo>
                    <a:lnTo>
                      <a:pt x="176" y="15"/>
                    </a:lnTo>
                    <a:lnTo>
                      <a:pt x="166" y="9"/>
                    </a:lnTo>
                    <a:lnTo>
                      <a:pt x="156" y="5"/>
                    </a:lnTo>
                    <a:lnTo>
                      <a:pt x="144" y="2"/>
                    </a:lnTo>
                    <a:lnTo>
                      <a:pt x="131" y="1"/>
                    </a:lnTo>
                    <a:lnTo>
                      <a:pt x="1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2" name="Freeform 67"/>
              <p:cNvSpPr>
                <a:spLocks noEditPoints="1"/>
              </p:cNvSpPr>
              <p:nvPr/>
            </p:nvSpPr>
            <p:spPr bwMode="auto">
              <a:xfrm>
                <a:off x="7654709" y="6450013"/>
                <a:ext cx="150813" cy="146050"/>
              </a:xfrm>
              <a:custGeom>
                <a:avLst/>
                <a:gdLst>
                  <a:gd name="T0" fmla="*/ 50877 w 664"/>
                  <a:gd name="T1" fmla="*/ 48153 h 643"/>
                  <a:gd name="T2" fmla="*/ 54738 w 664"/>
                  <a:gd name="T3" fmla="*/ 41566 h 643"/>
                  <a:gd name="T4" fmla="*/ 59735 w 664"/>
                  <a:gd name="T5" fmla="*/ 36796 h 643"/>
                  <a:gd name="T6" fmla="*/ 65867 w 664"/>
                  <a:gd name="T7" fmla="*/ 33389 h 643"/>
                  <a:gd name="T8" fmla="*/ 72908 w 664"/>
                  <a:gd name="T9" fmla="*/ 31572 h 643"/>
                  <a:gd name="T10" fmla="*/ 80630 w 664"/>
                  <a:gd name="T11" fmla="*/ 31345 h 643"/>
                  <a:gd name="T12" fmla="*/ 87671 w 664"/>
                  <a:gd name="T13" fmla="*/ 32935 h 643"/>
                  <a:gd name="T14" fmla="*/ 94258 w 664"/>
                  <a:gd name="T15" fmla="*/ 35888 h 643"/>
                  <a:gd name="T16" fmla="*/ 99482 w 664"/>
                  <a:gd name="T17" fmla="*/ 40203 h 643"/>
                  <a:gd name="T18" fmla="*/ 103343 w 664"/>
                  <a:gd name="T19" fmla="*/ 46109 h 643"/>
                  <a:gd name="T20" fmla="*/ 105615 w 664"/>
                  <a:gd name="T21" fmla="*/ 53150 h 643"/>
                  <a:gd name="T22" fmla="*/ 150813 w 664"/>
                  <a:gd name="T23" fmla="*/ 71776 h 643"/>
                  <a:gd name="T24" fmla="*/ 149677 w 664"/>
                  <a:gd name="T25" fmla="*/ 59283 h 643"/>
                  <a:gd name="T26" fmla="*/ 147179 w 664"/>
                  <a:gd name="T27" fmla="*/ 47926 h 643"/>
                  <a:gd name="T28" fmla="*/ 143091 w 664"/>
                  <a:gd name="T29" fmla="*/ 37705 h 643"/>
                  <a:gd name="T30" fmla="*/ 137640 w 664"/>
                  <a:gd name="T31" fmla="*/ 28392 h 643"/>
                  <a:gd name="T32" fmla="*/ 131053 w 664"/>
                  <a:gd name="T33" fmla="*/ 20442 h 643"/>
                  <a:gd name="T34" fmla="*/ 123331 w 664"/>
                  <a:gd name="T35" fmla="*/ 13628 h 643"/>
                  <a:gd name="T36" fmla="*/ 114245 w 664"/>
                  <a:gd name="T37" fmla="*/ 7950 h 643"/>
                  <a:gd name="T38" fmla="*/ 104025 w 664"/>
                  <a:gd name="T39" fmla="*/ 3861 h 643"/>
                  <a:gd name="T40" fmla="*/ 92668 w 664"/>
                  <a:gd name="T41" fmla="*/ 1136 h 643"/>
                  <a:gd name="T42" fmla="*/ 80403 w 664"/>
                  <a:gd name="T43" fmla="*/ 0 h 643"/>
                  <a:gd name="T44" fmla="*/ 67684 w 664"/>
                  <a:gd name="T45" fmla="*/ 227 h 643"/>
                  <a:gd name="T46" fmla="*/ 55873 w 664"/>
                  <a:gd name="T47" fmla="*/ 1817 h 643"/>
                  <a:gd name="T48" fmla="*/ 45198 w 664"/>
                  <a:gd name="T49" fmla="*/ 4997 h 643"/>
                  <a:gd name="T50" fmla="*/ 35205 w 664"/>
                  <a:gd name="T51" fmla="*/ 9086 h 643"/>
                  <a:gd name="T52" fmla="*/ 26347 w 664"/>
                  <a:gd name="T53" fmla="*/ 14764 h 643"/>
                  <a:gd name="T54" fmla="*/ 18852 w 664"/>
                  <a:gd name="T55" fmla="*/ 21578 h 643"/>
                  <a:gd name="T56" fmla="*/ 12265 w 664"/>
                  <a:gd name="T57" fmla="*/ 29755 h 643"/>
                  <a:gd name="T58" fmla="*/ 7041 w 664"/>
                  <a:gd name="T59" fmla="*/ 38841 h 643"/>
                  <a:gd name="T60" fmla="*/ 2953 w 664"/>
                  <a:gd name="T61" fmla="*/ 49516 h 643"/>
                  <a:gd name="T62" fmla="*/ 681 w 664"/>
                  <a:gd name="T63" fmla="*/ 60646 h 643"/>
                  <a:gd name="T64" fmla="*/ 0 w 664"/>
                  <a:gd name="T65" fmla="*/ 72911 h 643"/>
                  <a:gd name="T66" fmla="*/ 909 w 664"/>
                  <a:gd name="T67" fmla="*/ 85858 h 643"/>
                  <a:gd name="T68" fmla="*/ 3407 w 664"/>
                  <a:gd name="T69" fmla="*/ 97442 h 643"/>
                  <a:gd name="T70" fmla="*/ 7495 w 664"/>
                  <a:gd name="T71" fmla="*/ 107664 h 643"/>
                  <a:gd name="T72" fmla="*/ 12946 w 664"/>
                  <a:gd name="T73" fmla="*/ 116749 h 643"/>
                  <a:gd name="T74" fmla="*/ 19987 w 664"/>
                  <a:gd name="T75" fmla="*/ 124926 h 643"/>
                  <a:gd name="T76" fmla="*/ 28164 w 664"/>
                  <a:gd name="T77" fmla="*/ 131740 h 643"/>
                  <a:gd name="T78" fmla="*/ 37476 w 664"/>
                  <a:gd name="T79" fmla="*/ 136964 h 643"/>
                  <a:gd name="T80" fmla="*/ 47924 w 664"/>
                  <a:gd name="T81" fmla="*/ 141053 h 643"/>
                  <a:gd name="T82" fmla="*/ 58826 w 664"/>
                  <a:gd name="T83" fmla="*/ 144006 h 643"/>
                  <a:gd name="T84" fmla="*/ 70864 w 664"/>
                  <a:gd name="T85" fmla="*/ 145596 h 643"/>
                  <a:gd name="T86" fmla="*/ 85173 w 664"/>
                  <a:gd name="T87" fmla="*/ 145823 h 643"/>
                  <a:gd name="T88" fmla="*/ 102208 w 664"/>
                  <a:gd name="T89" fmla="*/ 143097 h 643"/>
                  <a:gd name="T90" fmla="*/ 118334 w 664"/>
                  <a:gd name="T91" fmla="*/ 137192 h 643"/>
                  <a:gd name="T92" fmla="*/ 131961 w 664"/>
                  <a:gd name="T93" fmla="*/ 127879 h 643"/>
                  <a:gd name="T94" fmla="*/ 137640 w 664"/>
                  <a:gd name="T95" fmla="*/ 121973 h 643"/>
                  <a:gd name="T96" fmla="*/ 142409 w 664"/>
                  <a:gd name="T97" fmla="*/ 115159 h 643"/>
                  <a:gd name="T98" fmla="*/ 146270 w 664"/>
                  <a:gd name="T99" fmla="*/ 107664 h 643"/>
                  <a:gd name="T100" fmla="*/ 148996 w 664"/>
                  <a:gd name="T101" fmla="*/ 98805 h 643"/>
                  <a:gd name="T102" fmla="*/ 97892 w 664"/>
                  <a:gd name="T103" fmla="*/ 104711 h 643"/>
                  <a:gd name="T104" fmla="*/ 89488 w 664"/>
                  <a:gd name="T105" fmla="*/ 109935 h 643"/>
                  <a:gd name="T106" fmla="*/ 79041 w 664"/>
                  <a:gd name="T107" fmla="*/ 111525 h 643"/>
                  <a:gd name="T108" fmla="*/ 68820 w 664"/>
                  <a:gd name="T109" fmla="*/ 110389 h 643"/>
                  <a:gd name="T110" fmla="*/ 60643 w 664"/>
                  <a:gd name="T111" fmla="*/ 106982 h 643"/>
                  <a:gd name="T112" fmla="*/ 54284 w 664"/>
                  <a:gd name="T113" fmla="*/ 101531 h 643"/>
                  <a:gd name="T114" fmla="*/ 50422 w 664"/>
                  <a:gd name="T115" fmla="*/ 94262 h 643"/>
                  <a:gd name="T116" fmla="*/ 48605 w 664"/>
                  <a:gd name="T117" fmla="*/ 84495 h 643"/>
                  <a:gd name="T118" fmla="*/ 150813 w 664"/>
                  <a:gd name="T119" fmla="*/ 75864 h 6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64" h="643">
                    <a:moveTo>
                      <a:pt x="218" y="234"/>
                    </a:moveTo>
                    <a:lnTo>
                      <a:pt x="220" y="222"/>
                    </a:lnTo>
                    <a:lnTo>
                      <a:pt x="224" y="212"/>
                    </a:lnTo>
                    <a:lnTo>
                      <a:pt x="229" y="201"/>
                    </a:lnTo>
                    <a:lnTo>
                      <a:pt x="234" y="192"/>
                    </a:lnTo>
                    <a:lnTo>
                      <a:pt x="241" y="183"/>
                    </a:lnTo>
                    <a:lnTo>
                      <a:pt x="246" y="176"/>
                    </a:lnTo>
                    <a:lnTo>
                      <a:pt x="254" y="169"/>
                    </a:lnTo>
                    <a:lnTo>
                      <a:pt x="263" y="162"/>
                    </a:lnTo>
                    <a:lnTo>
                      <a:pt x="271" y="156"/>
                    </a:lnTo>
                    <a:lnTo>
                      <a:pt x="280" y="152"/>
                    </a:lnTo>
                    <a:lnTo>
                      <a:pt x="290" y="147"/>
                    </a:lnTo>
                    <a:lnTo>
                      <a:pt x="301" y="144"/>
                    </a:lnTo>
                    <a:lnTo>
                      <a:pt x="311" y="141"/>
                    </a:lnTo>
                    <a:lnTo>
                      <a:pt x="321" y="139"/>
                    </a:lnTo>
                    <a:lnTo>
                      <a:pt x="333" y="138"/>
                    </a:lnTo>
                    <a:lnTo>
                      <a:pt x="344" y="138"/>
                    </a:lnTo>
                    <a:lnTo>
                      <a:pt x="355" y="138"/>
                    </a:lnTo>
                    <a:lnTo>
                      <a:pt x="366" y="139"/>
                    </a:lnTo>
                    <a:lnTo>
                      <a:pt x="375" y="141"/>
                    </a:lnTo>
                    <a:lnTo>
                      <a:pt x="386" y="145"/>
                    </a:lnTo>
                    <a:lnTo>
                      <a:pt x="396" y="148"/>
                    </a:lnTo>
                    <a:lnTo>
                      <a:pt x="405" y="153"/>
                    </a:lnTo>
                    <a:lnTo>
                      <a:pt x="415" y="158"/>
                    </a:lnTo>
                    <a:lnTo>
                      <a:pt x="423" y="165"/>
                    </a:lnTo>
                    <a:lnTo>
                      <a:pt x="431" y="170"/>
                    </a:lnTo>
                    <a:lnTo>
                      <a:pt x="438" y="177"/>
                    </a:lnTo>
                    <a:lnTo>
                      <a:pt x="445" y="185"/>
                    </a:lnTo>
                    <a:lnTo>
                      <a:pt x="450" y="195"/>
                    </a:lnTo>
                    <a:lnTo>
                      <a:pt x="455" y="203"/>
                    </a:lnTo>
                    <a:lnTo>
                      <a:pt x="460" y="213"/>
                    </a:lnTo>
                    <a:lnTo>
                      <a:pt x="463" y="222"/>
                    </a:lnTo>
                    <a:lnTo>
                      <a:pt x="465" y="234"/>
                    </a:lnTo>
                    <a:lnTo>
                      <a:pt x="218" y="234"/>
                    </a:lnTo>
                    <a:close/>
                    <a:moveTo>
                      <a:pt x="664" y="334"/>
                    </a:moveTo>
                    <a:lnTo>
                      <a:pt x="664" y="316"/>
                    </a:lnTo>
                    <a:lnTo>
                      <a:pt x="663" y="297"/>
                    </a:lnTo>
                    <a:lnTo>
                      <a:pt x="661" y="279"/>
                    </a:lnTo>
                    <a:lnTo>
                      <a:pt x="659" y="261"/>
                    </a:lnTo>
                    <a:lnTo>
                      <a:pt x="656" y="244"/>
                    </a:lnTo>
                    <a:lnTo>
                      <a:pt x="652" y="227"/>
                    </a:lnTo>
                    <a:lnTo>
                      <a:pt x="648" y="211"/>
                    </a:lnTo>
                    <a:lnTo>
                      <a:pt x="642" y="196"/>
                    </a:lnTo>
                    <a:lnTo>
                      <a:pt x="636" y="180"/>
                    </a:lnTo>
                    <a:lnTo>
                      <a:pt x="630" y="166"/>
                    </a:lnTo>
                    <a:lnTo>
                      <a:pt x="622" y="152"/>
                    </a:lnTo>
                    <a:lnTo>
                      <a:pt x="615" y="138"/>
                    </a:lnTo>
                    <a:lnTo>
                      <a:pt x="606" y="125"/>
                    </a:lnTo>
                    <a:lnTo>
                      <a:pt x="598" y="113"/>
                    </a:lnTo>
                    <a:lnTo>
                      <a:pt x="588" y="101"/>
                    </a:lnTo>
                    <a:lnTo>
                      <a:pt x="577" y="90"/>
                    </a:lnTo>
                    <a:lnTo>
                      <a:pt x="567" y="79"/>
                    </a:lnTo>
                    <a:lnTo>
                      <a:pt x="555" y="69"/>
                    </a:lnTo>
                    <a:lnTo>
                      <a:pt x="543" y="60"/>
                    </a:lnTo>
                    <a:lnTo>
                      <a:pt x="530" y="52"/>
                    </a:lnTo>
                    <a:lnTo>
                      <a:pt x="517" y="42"/>
                    </a:lnTo>
                    <a:lnTo>
                      <a:pt x="503" y="35"/>
                    </a:lnTo>
                    <a:lnTo>
                      <a:pt x="488" y="28"/>
                    </a:lnTo>
                    <a:lnTo>
                      <a:pt x="473" y="23"/>
                    </a:lnTo>
                    <a:lnTo>
                      <a:pt x="458" y="17"/>
                    </a:lnTo>
                    <a:lnTo>
                      <a:pt x="442" y="12"/>
                    </a:lnTo>
                    <a:lnTo>
                      <a:pt x="425" y="9"/>
                    </a:lnTo>
                    <a:lnTo>
                      <a:pt x="408" y="5"/>
                    </a:lnTo>
                    <a:lnTo>
                      <a:pt x="390" y="3"/>
                    </a:lnTo>
                    <a:lnTo>
                      <a:pt x="372" y="1"/>
                    </a:lnTo>
                    <a:lnTo>
                      <a:pt x="354" y="0"/>
                    </a:lnTo>
                    <a:lnTo>
                      <a:pt x="334" y="0"/>
                    </a:lnTo>
                    <a:lnTo>
                      <a:pt x="316" y="0"/>
                    </a:lnTo>
                    <a:lnTo>
                      <a:pt x="298" y="1"/>
                    </a:lnTo>
                    <a:lnTo>
                      <a:pt x="280" y="2"/>
                    </a:lnTo>
                    <a:lnTo>
                      <a:pt x="264" y="4"/>
                    </a:lnTo>
                    <a:lnTo>
                      <a:pt x="246" y="8"/>
                    </a:lnTo>
                    <a:lnTo>
                      <a:pt x="230" y="11"/>
                    </a:lnTo>
                    <a:lnTo>
                      <a:pt x="214" y="16"/>
                    </a:lnTo>
                    <a:lnTo>
                      <a:pt x="199" y="22"/>
                    </a:lnTo>
                    <a:lnTo>
                      <a:pt x="184" y="27"/>
                    </a:lnTo>
                    <a:lnTo>
                      <a:pt x="169" y="33"/>
                    </a:lnTo>
                    <a:lnTo>
                      <a:pt x="155" y="40"/>
                    </a:lnTo>
                    <a:lnTo>
                      <a:pt x="141" y="48"/>
                    </a:lnTo>
                    <a:lnTo>
                      <a:pt x="129" y="56"/>
                    </a:lnTo>
                    <a:lnTo>
                      <a:pt x="116" y="65"/>
                    </a:lnTo>
                    <a:lnTo>
                      <a:pt x="105" y="75"/>
                    </a:lnTo>
                    <a:lnTo>
                      <a:pt x="93" y="85"/>
                    </a:lnTo>
                    <a:lnTo>
                      <a:pt x="83" y="95"/>
                    </a:lnTo>
                    <a:lnTo>
                      <a:pt x="72" y="107"/>
                    </a:lnTo>
                    <a:lnTo>
                      <a:pt x="63" y="118"/>
                    </a:lnTo>
                    <a:lnTo>
                      <a:pt x="54" y="131"/>
                    </a:lnTo>
                    <a:lnTo>
                      <a:pt x="46" y="144"/>
                    </a:lnTo>
                    <a:lnTo>
                      <a:pt x="38" y="158"/>
                    </a:lnTo>
                    <a:lnTo>
                      <a:pt x="31" y="171"/>
                    </a:lnTo>
                    <a:lnTo>
                      <a:pt x="25" y="186"/>
                    </a:lnTo>
                    <a:lnTo>
                      <a:pt x="19" y="201"/>
                    </a:lnTo>
                    <a:lnTo>
                      <a:pt x="13" y="218"/>
                    </a:lnTo>
                    <a:lnTo>
                      <a:pt x="10" y="234"/>
                    </a:lnTo>
                    <a:lnTo>
                      <a:pt x="7" y="250"/>
                    </a:lnTo>
                    <a:lnTo>
                      <a:pt x="3" y="267"/>
                    </a:lnTo>
                    <a:lnTo>
                      <a:pt x="2" y="284"/>
                    </a:lnTo>
                    <a:lnTo>
                      <a:pt x="1" y="303"/>
                    </a:lnTo>
                    <a:lnTo>
                      <a:pt x="0" y="321"/>
                    </a:lnTo>
                    <a:lnTo>
                      <a:pt x="1" y="341"/>
                    </a:lnTo>
                    <a:lnTo>
                      <a:pt x="2" y="359"/>
                    </a:lnTo>
                    <a:lnTo>
                      <a:pt x="4" y="378"/>
                    </a:lnTo>
                    <a:lnTo>
                      <a:pt x="7" y="395"/>
                    </a:lnTo>
                    <a:lnTo>
                      <a:pt x="10" y="412"/>
                    </a:lnTo>
                    <a:lnTo>
                      <a:pt x="15" y="429"/>
                    </a:lnTo>
                    <a:lnTo>
                      <a:pt x="20" y="445"/>
                    </a:lnTo>
                    <a:lnTo>
                      <a:pt x="26" y="460"/>
                    </a:lnTo>
                    <a:lnTo>
                      <a:pt x="33" y="474"/>
                    </a:lnTo>
                    <a:lnTo>
                      <a:pt x="41" y="489"/>
                    </a:lnTo>
                    <a:lnTo>
                      <a:pt x="49" y="501"/>
                    </a:lnTo>
                    <a:lnTo>
                      <a:pt x="57" y="514"/>
                    </a:lnTo>
                    <a:lnTo>
                      <a:pt x="68" y="527"/>
                    </a:lnTo>
                    <a:lnTo>
                      <a:pt x="77" y="538"/>
                    </a:lnTo>
                    <a:lnTo>
                      <a:pt x="88" y="550"/>
                    </a:lnTo>
                    <a:lnTo>
                      <a:pt x="100" y="560"/>
                    </a:lnTo>
                    <a:lnTo>
                      <a:pt x="111" y="570"/>
                    </a:lnTo>
                    <a:lnTo>
                      <a:pt x="124" y="580"/>
                    </a:lnTo>
                    <a:lnTo>
                      <a:pt x="137" y="588"/>
                    </a:lnTo>
                    <a:lnTo>
                      <a:pt x="151" y="596"/>
                    </a:lnTo>
                    <a:lnTo>
                      <a:pt x="165" y="603"/>
                    </a:lnTo>
                    <a:lnTo>
                      <a:pt x="180" y="610"/>
                    </a:lnTo>
                    <a:lnTo>
                      <a:pt x="194" y="617"/>
                    </a:lnTo>
                    <a:lnTo>
                      <a:pt x="211" y="621"/>
                    </a:lnTo>
                    <a:lnTo>
                      <a:pt x="227" y="627"/>
                    </a:lnTo>
                    <a:lnTo>
                      <a:pt x="243" y="630"/>
                    </a:lnTo>
                    <a:lnTo>
                      <a:pt x="259" y="634"/>
                    </a:lnTo>
                    <a:lnTo>
                      <a:pt x="276" y="637"/>
                    </a:lnTo>
                    <a:lnTo>
                      <a:pt x="295" y="640"/>
                    </a:lnTo>
                    <a:lnTo>
                      <a:pt x="312" y="641"/>
                    </a:lnTo>
                    <a:lnTo>
                      <a:pt x="331" y="642"/>
                    </a:lnTo>
                    <a:lnTo>
                      <a:pt x="349" y="643"/>
                    </a:lnTo>
                    <a:lnTo>
                      <a:pt x="375" y="642"/>
                    </a:lnTo>
                    <a:lnTo>
                      <a:pt x="401" y="640"/>
                    </a:lnTo>
                    <a:lnTo>
                      <a:pt x="426" y="635"/>
                    </a:lnTo>
                    <a:lnTo>
                      <a:pt x="450" y="630"/>
                    </a:lnTo>
                    <a:lnTo>
                      <a:pt x="475" y="623"/>
                    </a:lnTo>
                    <a:lnTo>
                      <a:pt x="498" y="614"/>
                    </a:lnTo>
                    <a:lnTo>
                      <a:pt x="521" y="604"/>
                    </a:lnTo>
                    <a:lnTo>
                      <a:pt x="541" y="592"/>
                    </a:lnTo>
                    <a:lnTo>
                      <a:pt x="562" y="578"/>
                    </a:lnTo>
                    <a:lnTo>
                      <a:pt x="581" y="563"/>
                    </a:lnTo>
                    <a:lnTo>
                      <a:pt x="590" y="554"/>
                    </a:lnTo>
                    <a:lnTo>
                      <a:pt x="598" y="546"/>
                    </a:lnTo>
                    <a:lnTo>
                      <a:pt x="606" y="537"/>
                    </a:lnTo>
                    <a:lnTo>
                      <a:pt x="613" y="528"/>
                    </a:lnTo>
                    <a:lnTo>
                      <a:pt x="621" y="517"/>
                    </a:lnTo>
                    <a:lnTo>
                      <a:pt x="627" y="507"/>
                    </a:lnTo>
                    <a:lnTo>
                      <a:pt x="634" y="497"/>
                    </a:lnTo>
                    <a:lnTo>
                      <a:pt x="639" y="485"/>
                    </a:lnTo>
                    <a:lnTo>
                      <a:pt x="644" y="474"/>
                    </a:lnTo>
                    <a:lnTo>
                      <a:pt x="649" y="461"/>
                    </a:lnTo>
                    <a:lnTo>
                      <a:pt x="652" y="448"/>
                    </a:lnTo>
                    <a:lnTo>
                      <a:pt x="656" y="435"/>
                    </a:lnTo>
                    <a:lnTo>
                      <a:pt x="450" y="435"/>
                    </a:lnTo>
                    <a:lnTo>
                      <a:pt x="441" y="449"/>
                    </a:lnTo>
                    <a:lnTo>
                      <a:pt x="431" y="461"/>
                    </a:lnTo>
                    <a:lnTo>
                      <a:pt x="419" y="470"/>
                    </a:lnTo>
                    <a:lnTo>
                      <a:pt x="408" y="478"/>
                    </a:lnTo>
                    <a:lnTo>
                      <a:pt x="394" y="484"/>
                    </a:lnTo>
                    <a:lnTo>
                      <a:pt x="380" y="487"/>
                    </a:lnTo>
                    <a:lnTo>
                      <a:pt x="364" y="490"/>
                    </a:lnTo>
                    <a:lnTo>
                      <a:pt x="348" y="491"/>
                    </a:lnTo>
                    <a:lnTo>
                      <a:pt x="332" y="490"/>
                    </a:lnTo>
                    <a:lnTo>
                      <a:pt x="317" y="489"/>
                    </a:lnTo>
                    <a:lnTo>
                      <a:pt x="303" y="486"/>
                    </a:lnTo>
                    <a:lnTo>
                      <a:pt x="290" y="482"/>
                    </a:lnTo>
                    <a:lnTo>
                      <a:pt x="277" y="477"/>
                    </a:lnTo>
                    <a:lnTo>
                      <a:pt x="267" y="471"/>
                    </a:lnTo>
                    <a:lnTo>
                      <a:pt x="257" y="464"/>
                    </a:lnTo>
                    <a:lnTo>
                      <a:pt x="248" y="456"/>
                    </a:lnTo>
                    <a:lnTo>
                      <a:pt x="239" y="447"/>
                    </a:lnTo>
                    <a:lnTo>
                      <a:pt x="233" y="438"/>
                    </a:lnTo>
                    <a:lnTo>
                      <a:pt x="227" y="426"/>
                    </a:lnTo>
                    <a:lnTo>
                      <a:pt x="222" y="415"/>
                    </a:lnTo>
                    <a:lnTo>
                      <a:pt x="219" y="401"/>
                    </a:lnTo>
                    <a:lnTo>
                      <a:pt x="216" y="387"/>
                    </a:lnTo>
                    <a:lnTo>
                      <a:pt x="214" y="372"/>
                    </a:lnTo>
                    <a:lnTo>
                      <a:pt x="214" y="357"/>
                    </a:lnTo>
                    <a:lnTo>
                      <a:pt x="664" y="357"/>
                    </a:lnTo>
                    <a:lnTo>
                      <a:pt x="664" y="3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3" name="Freeform 68"/>
              <p:cNvSpPr>
                <a:spLocks/>
              </p:cNvSpPr>
              <p:nvPr/>
            </p:nvSpPr>
            <p:spPr bwMode="auto">
              <a:xfrm>
                <a:off x="7827747" y="6450013"/>
                <a:ext cx="144463" cy="141288"/>
              </a:xfrm>
              <a:custGeom>
                <a:avLst/>
                <a:gdLst>
                  <a:gd name="T0" fmla="*/ 0 w 636"/>
                  <a:gd name="T1" fmla="*/ 4316 h 622"/>
                  <a:gd name="T2" fmla="*/ 48609 w 636"/>
                  <a:gd name="T3" fmla="*/ 141288 h 622"/>
                  <a:gd name="T4" fmla="*/ 48609 w 636"/>
                  <a:gd name="T5" fmla="*/ 67237 h 622"/>
                  <a:gd name="T6" fmla="*/ 49063 w 636"/>
                  <a:gd name="T7" fmla="*/ 60877 h 622"/>
                  <a:gd name="T8" fmla="*/ 50426 w 636"/>
                  <a:gd name="T9" fmla="*/ 55425 h 622"/>
                  <a:gd name="T10" fmla="*/ 52470 w 636"/>
                  <a:gd name="T11" fmla="*/ 50200 h 622"/>
                  <a:gd name="T12" fmla="*/ 55423 w 636"/>
                  <a:gd name="T13" fmla="*/ 46112 h 622"/>
                  <a:gd name="T14" fmla="*/ 59284 w 636"/>
                  <a:gd name="T15" fmla="*/ 42250 h 622"/>
                  <a:gd name="T16" fmla="*/ 64281 w 636"/>
                  <a:gd name="T17" fmla="*/ 39979 h 622"/>
                  <a:gd name="T18" fmla="*/ 70414 w 636"/>
                  <a:gd name="T19" fmla="*/ 38616 h 622"/>
                  <a:gd name="T20" fmla="*/ 76093 w 636"/>
                  <a:gd name="T21" fmla="*/ 38616 h 622"/>
                  <a:gd name="T22" fmla="*/ 79954 w 636"/>
                  <a:gd name="T23" fmla="*/ 39297 h 622"/>
                  <a:gd name="T24" fmla="*/ 83362 w 636"/>
                  <a:gd name="T25" fmla="*/ 39979 h 622"/>
                  <a:gd name="T26" fmla="*/ 86314 w 636"/>
                  <a:gd name="T27" fmla="*/ 41569 h 622"/>
                  <a:gd name="T28" fmla="*/ 89722 w 636"/>
                  <a:gd name="T29" fmla="*/ 44294 h 622"/>
                  <a:gd name="T30" fmla="*/ 92902 w 636"/>
                  <a:gd name="T31" fmla="*/ 48837 h 622"/>
                  <a:gd name="T32" fmla="*/ 94719 w 636"/>
                  <a:gd name="T33" fmla="*/ 54289 h 622"/>
                  <a:gd name="T34" fmla="*/ 95400 w 636"/>
                  <a:gd name="T35" fmla="*/ 60422 h 622"/>
                  <a:gd name="T36" fmla="*/ 95854 w 636"/>
                  <a:gd name="T37" fmla="*/ 69281 h 622"/>
                  <a:gd name="T38" fmla="*/ 95854 w 636"/>
                  <a:gd name="T39" fmla="*/ 141288 h 622"/>
                  <a:gd name="T40" fmla="*/ 144463 w 636"/>
                  <a:gd name="T41" fmla="*/ 56788 h 622"/>
                  <a:gd name="T42" fmla="*/ 143782 w 636"/>
                  <a:gd name="T43" fmla="*/ 44749 h 622"/>
                  <a:gd name="T44" fmla="*/ 141510 w 636"/>
                  <a:gd name="T45" fmla="*/ 33618 h 622"/>
                  <a:gd name="T46" fmla="*/ 137876 w 636"/>
                  <a:gd name="T47" fmla="*/ 24078 h 622"/>
                  <a:gd name="T48" fmla="*/ 135377 w 636"/>
                  <a:gd name="T49" fmla="*/ 19535 h 622"/>
                  <a:gd name="T50" fmla="*/ 132424 w 636"/>
                  <a:gd name="T51" fmla="*/ 15673 h 622"/>
                  <a:gd name="T52" fmla="*/ 129244 w 636"/>
                  <a:gd name="T53" fmla="*/ 12039 h 622"/>
                  <a:gd name="T54" fmla="*/ 125383 w 636"/>
                  <a:gd name="T55" fmla="*/ 8859 h 622"/>
                  <a:gd name="T56" fmla="*/ 121067 w 636"/>
                  <a:gd name="T57" fmla="*/ 6133 h 622"/>
                  <a:gd name="T58" fmla="*/ 116524 w 636"/>
                  <a:gd name="T59" fmla="*/ 3862 h 622"/>
                  <a:gd name="T60" fmla="*/ 111300 w 636"/>
                  <a:gd name="T61" fmla="*/ 2272 h 622"/>
                  <a:gd name="T62" fmla="*/ 105622 w 636"/>
                  <a:gd name="T63" fmla="*/ 909 h 622"/>
                  <a:gd name="T64" fmla="*/ 99489 w 636"/>
                  <a:gd name="T65" fmla="*/ 227 h 622"/>
                  <a:gd name="T66" fmla="*/ 92902 w 636"/>
                  <a:gd name="T67" fmla="*/ 0 h 622"/>
                  <a:gd name="T68" fmla="*/ 86087 w 636"/>
                  <a:gd name="T69" fmla="*/ 227 h 622"/>
                  <a:gd name="T70" fmla="*/ 79500 w 636"/>
                  <a:gd name="T71" fmla="*/ 909 h 622"/>
                  <a:gd name="T72" fmla="*/ 73822 w 636"/>
                  <a:gd name="T73" fmla="*/ 2499 h 622"/>
                  <a:gd name="T74" fmla="*/ 67916 w 636"/>
                  <a:gd name="T75" fmla="*/ 4543 h 622"/>
                  <a:gd name="T76" fmla="*/ 62691 w 636"/>
                  <a:gd name="T77" fmla="*/ 7723 h 622"/>
                  <a:gd name="T78" fmla="*/ 58149 w 636"/>
                  <a:gd name="T79" fmla="*/ 11358 h 622"/>
                  <a:gd name="T80" fmla="*/ 53379 w 636"/>
                  <a:gd name="T81" fmla="*/ 16128 h 622"/>
                  <a:gd name="T82" fmla="*/ 49063 w 636"/>
                  <a:gd name="T83" fmla="*/ 22034 h 622"/>
                  <a:gd name="T84" fmla="*/ 48609 w 636"/>
                  <a:gd name="T85" fmla="*/ 4316 h 6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36" h="622">
                    <a:moveTo>
                      <a:pt x="214" y="19"/>
                    </a:moveTo>
                    <a:lnTo>
                      <a:pt x="0" y="19"/>
                    </a:lnTo>
                    <a:lnTo>
                      <a:pt x="0" y="622"/>
                    </a:lnTo>
                    <a:lnTo>
                      <a:pt x="214" y="622"/>
                    </a:lnTo>
                    <a:lnTo>
                      <a:pt x="214" y="310"/>
                    </a:lnTo>
                    <a:lnTo>
                      <a:pt x="214" y="296"/>
                    </a:lnTo>
                    <a:lnTo>
                      <a:pt x="215" y="282"/>
                    </a:lnTo>
                    <a:lnTo>
                      <a:pt x="216" y="268"/>
                    </a:lnTo>
                    <a:lnTo>
                      <a:pt x="219" y="256"/>
                    </a:lnTo>
                    <a:lnTo>
                      <a:pt x="222" y="244"/>
                    </a:lnTo>
                    <a:lnTo>
                      <a:pt x="226" y="233"/>
                    </a:lnTo>
                    <a:lnTo>
                      <a:pt x="231" y="221"/>
                    </a:lnTo>
                    <a:lnTo>
                      <a:pt x="237" y="212"/>
                    </a:lnTo>
                    <a:lnTo>
                      <a:pt x="244" y="203"/>
                    </a:lnTo>
                    <a:lnTo>
                      <a:pt x="252" y="195"/>
                    </a:lnTo>
                    <a:lnTo>
                      <a:pt x="261" y="186"/>
                    </a:lnTo>
                    <a:lnTo>
                      <a:pt x="272" y="181"/>
                    </a:lnTo>
                    <a:lnTo>
                      <a:pt x="283" y="176"/>
                    </a:lnTo>
                    <a:lnTo>
                      <a:pt x="296" y="173"/>
                    </a:lnTo>
                    <a:lnTo>
                      <a:pt x="310" y="170"/>
                    </a:lnTo>
                    <a:lnTo>
                      <a:pt x="326" y="169"/>
                    </a:lnTo>
                    <a:lnTo>
                      <a:pt x="335" y="170"/>
                    </a:lnTo>
                    <a:lnTo>
                      <a:pt x="344" y="170"/>
                    </a:lnTo>
                    <a:lnTo>
                      <a:pt x="352" y="173"/>
                    </a:lnTo>
                    <a:lnTo>
                      <a:pt x="361" y="174"/>
                    </a:lnTo>
                    <a:lnTo>
                      <a:pt x="367" y="176"/>
                    </a:lnTo>
                    <a:lnTo>
                      <a:pt x="373" y="180"/>
                    </a:lnTo>
                    <a:lnTo>
                      <a:pt x="380" y="183"/>
                    </a:lnTo>
                    <a:lnTo>
                      <a:pt x="385" y="186"/>
                    </a:lnTo>
                    <a:lnTo>
                      <a:pt x="395" y="195"/>
                    </a:lnTo>
                    <a:lnTo>
                      <a:pt x="402" y="205"/>
                    </a:lnTo>
                    <a:lnTo>
                      <a:pt x="409" y="215"/>
                    </a:lnTo>
                    <a:lnTo>
                      <a:pt x="414" y="228"/>
                    </a:lnTo>
                    <a:lnTo>
                      <a:pt x="417" y="239"/>
                    </a:lnTo>
                    <a:lnTo>
                      <a:pt x="419" y="253"/>
                    </a:lnTo>
                    <a:lnTo>
                      <a:pt x="420" y="266"/>
                    </a:lnTo>
                    <a:lnTo>
                      <a:pt x="422" y="280"/>
                    </a:lnTo>
                    <a:lnTo>
                      <a:pt x="422" y="305"/>
                    </a:lnTo>
                    <a:lnTo>
                      <a:pt x="422" y="328"/>
                    </a:lnTo>
                    <a:lnTo>
                      <a:pt x="422" y="622"/>
                    </a:lnTo>
                    <a:lnTo>
                      <a:pt x="636" y="622"/>
                    </a:lnTo>
                    <a:lnTo>
                      <a:pt x="636" y="250"/>
                    </a:lnTo>
                    <a:lnTo>
                      <a:pt x="635" y="222"/>
                    </a:lnTo>
                    <a:lnTo>
                      <a:pt x="633" y="197"/>
                    </a:lnTo>
                    <a:lnTo>
                      <a:pt x="629" y="171"/>
                    </a:lnTo>
                    <a:lnTo>
                      <a:pt x="623" y="148"/>
                    </a:lnTo>
                    <a:lnTo>
                      <a:pt x="616" y="126"/>
                    </a:lnTo>
                    <a:lnTo>
                      <a:pt x="607" y="106"/>
                    </a:lnTo>
                    <a:lnTo>
                      <a:pt x="601" y="95"/>
                    </a:lnTo>
                    <a:lnTo>
                      <a:pt x="596" y="86"/>
                    </a:lnTo>
                    <a:lnTo>
                      <a:pt x="590" y="77"/>
                    </a:lnTo>
                    <a:lnTo>
                      <a:pt x="583" y="69"/>
                    </a:lnTo>
                    <a:lnTo>
                      <a:pt x="576" y="61"/>
                    </a:lnTo>
                    <a:lnTo>
                      <a:pt x="569" y="53"/>
                    </a:lnTo>
                    <a:lnTo>
                      <a:pt x="561" y="46"/>
                    </a:lnTo>
                    <a:lnTo>
                      <a:pt x="552" y="39"/>
                    </a:lnTo>
                    <a:lnTo>
                      <a:pt x="543" y="33"/>
                    </a:lnTo>
                    <a:lnTo>
                      <a:pt x="533" y="27"/>
                    </a:lnTo>
                    <a:lnTo>
                      <a:pt x="523" y="23"/>
                    </a:lnTo>
                    <a:lnTo>
                      <a:pt x="513" y="17"/>
                    </a:lnTo>
                    <a:lnTo>
                      <a:pt x="502" y="13"/>
                    </a:lnTo>
                    <a:lnTo>
                      <a:pt x="490" y="10"/>
                    </a:lnTo>
                    <a:lnTo>
                      <a:pt x="478" y="7"/>
                    </a:lnTo>
                    <a:lnTo>
                      <a:pt x="465" y="4"/>
                    </a:lnTo>
                    <a:lnTo>
                      <a:pt x="452" y="2"/>
                    </a:lnTo>
                    <a:lnTo>
                      <a:pt x="438" y="1"/>
                    </a:lnTo>
                    <a:lnTo>
                      <a:pt x="424" y="0"/>
                    </a:lnTo>
                    <a:lnTo>
                      <a:pt x="409" y="0"/>
                    </a:lnTo>
                    <a:lnTo>
                      <a:pt x="394" y="0"/>
                    </a:lnTo>
                    <a:lnTo>
                      <a:pt x="379" y="1"/>
                    </a:lnTo>
                    <a:lnTo>
                      <a:pt x="364" y="2"/>
                    </a:lnTo>
                    <a:lnTo>
                      <a:pt x="350" y="4"/>
                    </a:lnTo>
                    <a:lnTo>
                      <a:pt x="337" y="7"/>
                    </a:lnTo>
                    <a:lnTo>
                      <a:pt x="325" y="11"/>
                    </a:lnTo>
                    <a:lnTo>
                      <a:pt x="312" y="16"/>
                    </a:lnTo>
                    <a:lnTo>
                      <a:pt x="299" y="20"/>
                    </a:lnTo>
                    <a:lnTo>
                      <a:pt x="288" y="27"/>
                    </a:lnTo>
                    <a:lnTo>
                      <a:pt x="276" y="34"/>
                    </a:lnTo>
                    <a:lnTo>
                      <a:pt x="266" y="42"/>
                    </a:lnTo>
                    <a:lnTo>
                      <a:pt x="256" y="50"/>
                    </a:lnTo>
                    <a:lnTo>
                      <a:pt x="245" y="61"/>
                    </a:lnTo>
                    <a:lnTo>
                      <a:pt x="235" y="71"/>
                    </a:lnTo>
                    <a:lnTo>
                      <a:pt x="226" y="84"/>
                    </a:lnTo>
                    <a:lnTo>
                      <a:pt x="216" y="97"/>
                    </a:lnTo>
                    <a:lnTo>
                      <a:pt x="214" y="97"/>
                    </a:lnTo>
                    <a:lnTo>
                      <a:pt x="21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4" name="Freeform 69"/>
              <p:cNvSpPr>
                <a:spLocks/>
              </p:cNvSpPr>
              <p:nvPr/>
            </p:nvSpPr>
            <p:spPr bwMode="auto">
              <a:xfrm>
                <a:off x="8002372" y="6534150"/>
                <a:ext cx="61913" cy="61913"/>
              </a:xfrm>
              <a:custGeom>
                <a:avLst/>
                <a:gdLst>
                  <a:gd name="T0" fmla="*/ 27692 w 275"/>
                  <a:gd name="T1" fmla="*/ 225 h 275"/>
                  <a:gd name="T2" fmla="*/ 21838 w 275"/>
                  <a:gd name="T3" fmla="*/ 1351 h 275"/>
                  <a:gd name="T4" fmla="*/ 15985 w 275"/>
                  <a:gd name="T5" fmla="*/ 3602 h 275"/>
                  <a:gd name="T6" fmla="*/ 11032 w 275"/>
                  <a:gd name="T7" fmla="*/ 6979 h 275"/>
                  <a:gd name="T8" fmla="*/ 6979 w 275"/>
                  <a:gd name="T9" fmla="*/ 11032 h 275"/>
                  <a:gd name="T10" fmla="*/ 3602 w 275"/>
                  <a:gd name="T11" fmla="*/ 15985 h 275"/>
                  <a:gd name="T12" fmla="*/ 1351 w 275"/>
                  <a:gd name="T13" fmla="*/ 21838 h 275"/>
                  <a:gd name="T14" fmla="*/ 225 w 275"/>
                  <a:gd name="T15" fmla="*/ 27692 h 275"/>
                  <a:gd name="T16" fmla="*/ 225 w 275"/>
                  <a:gd name="T17" fmla="*/ 33996 h 275"/>
                  <a:gd name="T18" fmla="*/ 1351 w 275"/>
                  <a:gd name="T19" fmla="*/ 39849 h 275"/>
                  <a:gd name="T20" fmla="*/ 3602 w 275"/>
                  <a:gd name="T21" fmla="*/ 45703 h 275"/>
                  <a:gd name="T22" fmla="*/ 6979 w 275"/>
                  <a:gd name="T23" fmla="*/ 50656 h 275"/>
                  <a:gd name="T24" fmla="*/ 11032 w 275"/>
                  <a:gd name="T25" fmla="*/ 54709 h 275"/>
                  <a:gd name="T26" fmla="*/ 15985 w 275"/>
                  <a:gd name="T27" fmla="*/ 58086 h 275"/>
                  <a:gd name="T28" fmla="*/ 21838 w 275"/>
                  <a:gd name="T29" fmla="*/ 60562 h 275"/>
                  <a:gd name="T30" fmla="*/ 27692 w 275"/>
                  <a:gd name="T31" fmla="*/ 61688 h 275"/>
                  <a:gd name="T32" fmla="*/ 34221 w 275"/>
                  <a:gd name="T33" fmla="*/ 61688 h 275"/>
                  <a:gd name="T34" fmla="*/ 40300 w 275"/>
                  <a:gd name="T35" fmla="*/ 60562 h 275"/>
                  <a:gd name="T36" fmla="*/ 45703 w 275"/>
                  <a:gd name="T37" fmla="*/ 58086 h 275"/>
                  <a:gd name="T38" fmla="*/ 50881 w 275"/>
                  <a:gd name="T39" fmla="*/ 54709 h 275"/>
                  <a:gd name="T40" fmla="*/ 54934 w 275"/>
                  <a:gd name="T41" fmla="*/ 50656 h 275"/>
                  <a:gd name="T42" fmla="*/ 58086 w 275"/>
                  <a:gd name="T43" fmla="*/ 45703 h 275"/>
                  <a:gd name="T44" fmla="*/ 60562 w 275"/>
                  <a:gd name="T45" fmla="*/ 39849 h 275"/>
                  <a:gd name="T46" fmla="*/ 61688 w 275"/>
                  <a:gd name="T47" fmla="*/ 33996 h 275"/>
                  <a:gd name="T48" fmla="*/ 61688 w 275"/>
                  <a:gd name="T49" fmla="*/ 27692 h 275"/>
                  <a:gd name="T50" fmla="*/ 60562 w 275"/>
                  <a:gd name="T51" fmla="*/ 21838 h 275"/>
                  <a:gd name="T52" fmla="*/ 58086 w 275"/>
                  <a:gd name="T53" fmla="*/ 15985 h 275"/>
                  <a:gd name="T54" fmla="*/ 54934 w 275"/>
                  <a:gd name="T55" fmla="*/ 11032 h 275"/>
                  <a:gd name="T56" fmla="*/ 50881 w 275"/>
                  <a:gd name="T57" fmla="*/ 6979 h 275"/>
                  <a:gd name="T58" fmla="*/ 45703 w 275"/>
                  <a:gd name="T59" fmla="*/ 3602 h 275"/>
                  <a:gd name="T60" fmla="*/ 40300 w 275"/>
                  <a:gd name="T61" fmla="*/ 1351 h 275"/>
                  <a:gd name="T62" fmla="*/ 34221 w 275"/>
                  <a:gd name="T63" fmla="*/ 225 h 2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5" h="275">
                    <a:moveTo>
                      <a:pt x="137" y="0"/>
                    </a:moveTo>
                    <a:lnTo>
                      <a:pt x="123" y="1"/>
                    </a:lnTo>
                    <a:lnTo>
                      <a:pt x="109" y="2"/>
                    </a:lnTo>
                    <a:lnTo>
                      <a:pt x="97" y="6"/>
                    </a:lnTo>
                    <a:lnTo>
                      <a:pt x="84" y="10"/>
                    </a:lnTo>
                    <a:lnTo>
                      <a:pt x="71" y="16"/>
                    </a:lnTo>
                    <a:lnTo>
                      <a:pt x="61" y="23"/>
                    </a:lnTo>
                    <a:lnTo>
                      <a:pt x="49" y="31"/>
                    </a:lnTo>
                    <a:lnTo>
                      <a:pt x="40" y="40"/>
                    </a:lnTo>
                    <a:lnTo>
                      <a:pt x="31" y="49"/>
                    </a:lnTo>
                    <a:lnTo>
                      <a:pt x="23" y="60"/>
                    </a:lnTo>
                    <a:lnTo>
                      <a:pt x="16" y="71"/>
                    </a:lnTo>
                    <a:lnTo>
                      <a:pt x="10" y="84"/>
                    </a:lnTo>
                    <a:lnTo>
                      <a:pt x="6" y="97"/>
                    </a:lnTo>
                    <a:lnTo>
                      <a:pt x="3" y="109"/>
                    </a:lnTo>
                    <a:lnTo>
                      <a:pt x="1" y="123"/>
                    </a:lnTo>
                    <a:lnTo>
                      <a:pt x="0" y="137"/>
                    </a:lnTo>
                    <a:lnTo>
                      <a:pt x="1" y="151"/>
                    </a:lnTo>
                    <a:lnTo>
                      <a:pt x="3" y="165"/>
                    </a:lnTo>
                    <a:lnTo>
                      <a:pt x="6" y="177"/>
                    </a:lnTo>
                    <a:lnTo>
                      <a:pt x="10" y="190"/>
                    </a:lnTo>
                    <a:lnTo>
                      <a:pt x="16" y="203"/>
                    </a:lnTo>
                    <a:lnTo>
                      <a:pt x="23" y="214"/>
                    </a:lnTo>
                    <a:lnTo>
                      <a:pt x="31" y="225"/>
                    </a:lnTo>
                    <a:lnTo>
                      <a:pt x="40" y="234"/>
                    </a:lnTo>
                    <a:lnTo>
                      <a:pt x="49" y="243"/>
                    </a:lnTo>
                    <a:lnTo>
                      <a:pt x="61" y="251"/>
                    </a:lnTo>
                    <a:lnTo>
                      <a:pt x="71" y="258"/>
                    </a:lnTo>
                    <a:lnTo>
                      <a:pt x="84" y="264"/>
                    </a:lnTo>
                    <a:lnTo>
                      <a:pt x="97" y="269"/>
                    </a:lnTo>
                    <a:lnTo>
                      <a:pt x="109" y="272"/>
                    </a:lnTo>
                    <a:lnTo>
                      <a:pt x="123" y="274"/>
                    </a:lnTo>
                    <a:lnTo>
                      <a:pt x="137" y="275"/>
                    </a:lnTo>
                    <a:lnTo>
                      <a:pt x="152" y="274"/>
                    </a:lnTo>
                    <a:lnTo>
                      <a:pt x="166" y="272"/>
                    </a:lnTo>
                    <a:lnTo>
                      <a:pt x="179" y="269"/>
                    </a:lnTo>
                    <a:lnTo>
                      <a:pt x="191" y="264"/>
                    </a:lnTo>
                    <a:lnTo>
                      <a:pt x="203" y="258"/>
                    </a:lnTo>
                    <a:lnTo>
                      <a:pt x="214" y="251"/>
                    </a:lnTo>
                    <a:lnTo>
                      <a:pt x="226" y="243"/>
                    </a:lnTo>
                    <a:lnTo>
                      <a:pt x="235" y="234"/>
                    </a:lnTo>
                    <a:lnTo>
                      <a:pt x="244" y="225"/>
                    </a:lnTo>
                    <a:lnTo>
                      <a:pt x="251" y="214"/>
                    </a:lnTo>
                    <a:lnTo>
                      <a:pt x="258" y="203"/>
                    </a:lnTo>
                    <a:lnTo>
                      <a:pt x="264" y="190"/>
                    </a:lnTo>
                    <a:lnTo>
                      <a:pt x="269" y="177"/>
                    </a:lnTo>
                    <a:lnTo>
                      <a:pt x="272" y="165"/>
                    </a:lnTo>
                    <a:lnTo>
                      <a:pt x="274" y="151"/>
                    </a:lnTo>
                    <a:lnTo>
                      <a:pt x="275" y="137"/>
                    </a:lnTo>
                    <a:lnTo>
                      <a:pt x="274" y="123"/>
                    </a:lnTo>
                    <a:lnTo>
                      <a:pt x="272" y="109"/>
                    </a:lnTo>
                    <a:lnTo>
                      <a:pt x="269" y="97"/>
                    </a:lnTo>
                    <a:lnTo>
                      <a:pt x="264" y="84"/>
                    </a:lnTo>
                    <a:lnTo>
                      <a:pt x="258" y="71"/>
                    </a:lnTo>
                    <a:lnTo>
                      <a:pt x="251" y="60"/>
                    </a:lnTo>
                    <a:lnTo>
                      <a:pt x="244" y="49"/>
                    </a:lnTo>
                    <a:lnTo>
                      <a:pt x="235" y="40"/>
                    </a:lnTo>
                    <a:lnTo>
                      <a:pt x="226" y="31"/>
                    </a:lnTo>
                    <a:lnTo>
                      <a:pt x="214" y="23"/>
                    </a:lnTo>
                    <a:lnTo>
                      <a:pt x="203" y="16"/>
                    </a:lnTo>
                    <a:lnTo>
                      <a:pt x="191" y="10"/>
                    </a:lnTo>
                    <a:lnTo>
                      <a:pt x="179" y="6"/>
                    </a:lnTo>
                    <a:lnTo>
                      <a:pt x="166" y="2"/>
                    </a:lnTo>
                    <a:lnTo>
                      <a:pt x="152" y="1"/>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5" name="Rectangle 70"/>
              <p:cNvSpPr>
                <a:spLocks noChangeArrowheads="1"/>
              </p:cNvSpPr>
              <p:nvPr/>
            </p:nvSpPr>
            <p:spPr bwMode="auto">
              <a:xfrm>
                <a:off x="8094447" y="6369050"/>
                <a:ext cx="49213" cy="222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76" name="Freeform 71"/>
              <p:cNvSpPr>
                <a:spLocks/>
              </p:cNvSpPr>
              <p:nvPr/>
            </p:nvSpPr>
            <p:spPr bwMode="auto">
              <a:xfrm>
                <a:off x="8175409" y="6453188"/>
                <a:ext cx="144463" cy="142875"/>
              </a:xfrm>
              <a:custGeom>
                <a:avLst/>
                <a:gdLst>
                  <a:gd name="T0" fmla="*/ 0 w 642"/>
                  <a:gd name="T1" fmla="*/ 83115 h 624"/>
                  <a:gd name="T2" fmla="*/ 225 w 642"/>
                  <a:gd name="T3" fmla="*/ 91358 h 624"/>
                  <a:gd name="T4" fmla="*/ 1350 w 642"/>
                  <a:gd name="T5" fmla="*/ 98684 h 624"/>
                  <a:gd name="T6" fmla="*/ 3150 w 642"/>
                  <a:gd name="T7" fmla="*/ 105553 h 624"/>
                  <a:gd name="T8" fmla="*/ 5400 w 642"/>
                  <a:gd name="T9" fmla="*/ 111736 h 624"/>
                  <a:gd name="T10" fmla="*/ 8551 w 642"/>
                  <a:gd name="T11" fmla="*/ 117231 h 624"/>
                  <a:gd name="T12" fmla="*/ 12151 w 642"/>
                  <a:gd name="T13" fmla="*/ 122039 h 624"/>
                  <a:gd name="T14" fmla="*/ 15976 w 642"/>
                  <a:gd name="T15" fmla="*/ 126160 h 624"/>
                  <a:gd name="T16" fmla="*/ 20702 w 642"/>
                  <a:gd name="T17" fmla="*/ 130053 h 624"/>
                  <a:gd name="T18" fmla="*/ 25877 w 642"/>
                  <a:gd name="T19" fmla="*/ 133487 h 624"/>
                  <a:gd name="T20" fmla="*/ 31278 w 642"/>
                  <a:gd name="T21" fmla="*/ 136006 h 624"/>
                  <a:gd name="T22" fmla="*/ 37353 w 642"/>
                  <a:gd name="T23" fmla="*/ 138067 h 624"/>
                  <a:gd name="T24" fmla="*/ 43879 w 642"/>
                  <a:gd name="T25" fmla="*/ 139898 h 624"/>
                  <a:gd name="T26" fmla="*/ 57380 w 642"/>
                  <a:gd name="T27" fmla="*/ 142188 h 624"/>
                  <a:gd name="T28" fmla="*/ 72006 w 642"/>
                  <a:gd name="T29" fmla="*/ 142875 h 624"/>
                  <a:gd name="T30" fmla="*/ 86858 w 642"/>
                  <a:gd name="T31" fmla="*/ 142188 h 624"/>
                  <a:gd name="T32" fmla="*/ 100584 w 642"/>
                  <a:gd name="T33" fmla="*/ 139898 h 624"/>
                  <a:gd name="T34" fmla="*/ 107110 w 642"/>
                  <a:gd name="T35" fmla="*/ 138067 h 624"/>
                  <a:gd name="T36" fmla="*/ 112735 w 642"/>
                  <a:gd name="T37" fmla="*/ 136006 h 624"/>
                  <a:gd name="T38" fmla="*/ 118586 w 642"/>
                  <a:gd name="T39" fmla="*/ 133487 h 624"/>
                  <a:gd name="T40" fmla="*/ 123536 w 642"/>
                  <a:gd name="T41" fmla="*/ 130053 h 624"/>
                  <a:gd name="T42" fmla="*/ 128037 w 642"/>
                  <a:gd name="T43" fmla="*/ 126160 h 624"/>
                  <a:gd name="T44" fmla="*/ 132312 w 642"/>
                  <a:gd name="T45" fmla="*/ 122039 h 624"/>
                  <a:gd name="T46" fmla="*/ 135912 w 642"/>
                  <a:gd name="T47" fmla="*/ 117231 h 624"/>
                  <a:gd name="T48" fmla="*/ 138837 w 642"/>
                  <a:gd name="T49" fmla="*/ 111736 h 624"/>
                  <a:gd name="T50" fmla="*/ 141313 w 642"/>
                  <a:gd name="T51" fmla="*/ 105553 h 624"/>
                  <a:gd name="T52" fmla="*/ 142888 w 642"/>
                  <a:gd name="T53" fmla="*/ 98684 h 624"/>
                  <a:gd name="T54" fmla="*/ 144013 w 642"/>
                  <a:gd name="T55" fmla="*/ 91358 h 624"/>
                  <a:gd name="T56" fmla="*/ 144463 w 642"/>
                  <a:gd name="T57" fmla="*/ 83115 h 624"/>
                  <a:gd name="T58" fmla="*/ 96084 w 642"/>
                  <a:gd name="T59" fmla="*/ 0 h 624"/>
                  <a:gd name="T60" fmla="*/ 96084 w 642"/>
                  <a:gd name="T61" fmla="*/ 77162 h 624"/>
                  <a:gd name="T62" fmla="*/ 95634 w 642"/>
                  <a:gd name="T63" fmla="*/ 82886 h 624"/>
                  <a:gd name="T64" fmla="*/ 94734 w 642"/>
                  <a:gd name="T65" fmla="*/ 88610 h 624"/>
                  <a:gd name="T66" fmla="*/ 92708 w 642"/>
                  <a:gd name="T67" fmla="*/ 93189 h 624"/>
                  <a:gd name="T68" fmla="*/ 90233 w 642"/>
                  <a:gd name="T69" fmla="*/ 97311 h 624"/>
                  <a:gd name="T70" fmla="*/ 86633 w 642"/>
                  <a:gd name="T71" fmla="*/ 100287 h 624"/>
                  <a:gd name="T72" fmla="*/ 81682 w 642"/>
                  <a:gd name="T73" fmla="*/ 102577 h 624"/>
                  <a:gd name="T74" fmla="*/ 75607 w 642"/>
                  <a:gd name="T75" fmla="*/ 103493 h 624"/>
                  <a:gd name="T76" fmla="*/ 68631 w 642"/>
                  <a:gd name="T77" fmla="*/ 103493 h 624"/>
                  <a:gd name="T78" fmla="*/ 62556 w 642"/>
                  <a:gd name="T79" fmla="*/ 102577 h 624"/>
                  <a:gd name="T80" fmla="*/ 57830 w 642"/>
                  <a:gd name="T81" fmla="*/ 100287 h 624"/>
                  <a:gd name="T82" fmla="*/ 54230 w 642"/>
                  <a:gd name="T83" fmla="*/ 97311 h 624"/>
                  <a:gd name="T84" fmla="*/ 51530 w 642"/>
                  <a:gd name="T85" fmla="*/ 93189 h 624"/>
                  <a:gd name="T86" fmla="*/ 49729 w 642"/>
                  <a:gd name="T87" fmla="*/ 88610 h 624"/>
                  <a:gd name="T88" fmla="*/ 48604 w 642"/>
                  <a:gd name="T89" fmla="*/ 82886 h 624"/>
                  <a:gd name="T90" fmla="*/ 48154 w 642"/>
                  <a:gd name="T91" fmla="*/ 77162 h 624"/>
                  <a:gd name="T92" fmla="*/ 48154 w 642"/>
                  <a:gd name="T93" fmla="*/ 0 h 6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2" h="624">
                    <a:moveTo>
                      <a:pt x="0" y="0"/>
                    </a:moveTo>
                    <a:lnTo>
                      <a:pt x="0" y="363"/>
                    </a:lnTo>
                    <a:lnTo>
                      <a:pt x="0" y="382"/>
                    </a:lnTo>
                    <a:lnTo>
                      <a:pt x="1" y="399"/>
                    </a:lnTo>
                    <a:lnTo>
                      <a:pt x="3" y="415"/>
                    </a:lnTo>
                    <a:lnTo>
                      <a:pt x="6" y="431"/>
                    </a:lnTo>
                    <a:lnTo>
                      <a:pt x="10" y="446"/>
                    </a:lnTo>
                    <a:lnTo>
                      <a:pt x="14" y="461"/>
                    </a:lnTo>
                    <a:lnTo>
                      <a:pt x="18" y="475"/>
                    </a:lnTo>
                    <a:lnTo>
                      <a:pt x="24" y="488"/>
                    </a:lnTo>
                    <a:lnTo>
                      <a:pt x="31" y="501"/>
                    </a:lnTo>
                    <a:lnTo>
                      <a:pt x="38" y="512"/>
                    </a:lnTo>
                    <a:lnTo>
                      <a:pt x="45" y="523"/>
                    </a:lnTo>
                    <a:lnTo>
                      <a:pt x="54" y="533"/>
                    </a:lnTo>
                    <a:lnTo>
                      <a:pt x="62" y="543"/>
                    </a:lnTo>
                    <a:lnTo>
                      <a:pt x="71" y="551"/>
                    </a:lnTo>
                    <a:lnTo>
                      <a:pt x="82" y="561"/>
                    </a:lnTo>
                    <a:lnTo>
                      <a:pt x="92" y="568"/>
                    </a:lnTo>
                    <a:lnTo>
                      <a:pt x="104" y="576"/>
                    </a:lnTo>
                    <a:lnTo>
                      <a:pt x="115" y="583"/>
                    </a:lnTo>
                    <a:lnTo>
                      <a:pt x="127" y="588"/>
                    </a:lnTo>
                    <a:lnTo>
                      <a:pt x="139" y="594"/>
                    </a:lnTo>
                    <a:lnTo>
                      <a:pt x="153" y="599"/>
                    </a:lnTo>
                    <a:lnTo>
                      <a:pt x="166" y="603"/>
                    </a:lnTo>
                    <a:lnTo>
                      <a:pt x="180" y="607"/>
                    </a:lnTo>
                    <a:lnTo>
                      <a:pt x="195" y="611"/>
                    </a:lnTo>
                    <a:lnTo>
                      <a:pt x="223" y="616"/>
                    </a:lnTo>
                    <a:lnTo>
                      <a:pt x="255" y="621"/>
                    </a:lnTo>
                    <a:lnTo>
                      <a:pt x="287" y="623"/>
                    </a:lnTo>
                    <a:lnTo>
                      <a:pt x="320" y="624"/>
                    </a:lnTo>
                    <a:lnTo>
                      <a:pt x="354" y="623"/>
                    </a:lnTo>
                    <a:lnTo>
                      <a:pt x="386" y="621"/>
                    </a:lnTo>
                    <a:lnTo>
                      <a:pt x="417" y="616"/>
                    </a:lnTo>
                    <a:lnTo>
                      <a:pt x="447" y="611"/>
                    </a:lnTo>
                    <a:lnTo>
                      <a:pt x="462" y="607"/>
                    </a:lnTo>
                    <a:lnTo>
                      <a:pt x="476" y="603"/>
                    </a:lnTo>
                    <a:lnTo>
                      <a:pt x="489" y="599"/>
                    </a:lnTo>
                    <a:lnTo>
                      <a:pt x="501" y="594"/>
                    </a:lnTo>
                    <a:lnTo>
                      <a:pt x="514" y="588"/>
                    </a:lnTo>
                    <a:lnTo>
                      <a:pt x="527" y="583"/>
                    </a:lnTo>
                    <a:lnTo>
                      <a:pt x="538" y="576"/>
                    </a:lnTo>
                    <a:lnTo>
                      <a:pt x="549" y="568"/>
                    </a:lnTo>
                    <a:lnTo>
                      <a:pt x="560" y="561"/>
                    </a:lnTo>
                    <a:lnTo>
                      <a:pt x="569" y="551"/>
                    </a:lnTo>
                    <a:lnTo>
                      <a:pt x="578" y="543"/>
                    </a:lnTo>
                    <a:lnTo>
                      <a:pt x="588" y="533"/>
                    </a:lnTo>
                    <a:lnTo>
                      <a:pt x="596" y="523"/>
                    </a:lnTo>
                    <a:lnTo>
                      <a:pt x="604" y="512"/>
                    </a:lnTo>
                    <a:lnTo>
                      <a:pt x="611" y="501"/>
                    </a:lnTo>
                    <a:lnTo>
                      <a:pt x="617" y="488"/>
                    </a:lnTo>
                    <a:lnTo>
                      <a:pt x="622" y="475"/>
                    </a:lnTo>
                    <a:lnTo>
                      <a:pt x="628" y="461"/>
                    </a:lnTo>
                    <a:lnTo>
                      <a:pt x="632" y="446"/>
                    </a:lnTo>
                    <a:lnTo>
                      <a:pt x="635" y="431"/>
                    </a:lnTo>
                    <a:lnTo>
                      <a:pt x="638" y="415"/>
                    </a:lnTo>
                    <a:lnTo>
                      <a:pt x="640" y="399"/>
                    </a:lnTo>
                    <a:lnTo>
                      <a:pt x="641" y="382"/>
                    </a:lnTo>
                    <a:lnTo>
                      <a:pt x="642" y="363"/>
                    </a:lnTo>
                    <a:lnTo>
                      <a:pt x="642" y="0"/>
                    </a:lnTo>
                    <a:lnTo>
                      <a:pt x="427" y="0"/>
                    </a:lnTo>
                    <a:lnTo>
                      <a:pt x="427" y="322"/>
                    </a:lnTo>
                    <a:lnTo>
                      <a:pt x="427" y="337"/>
                    </a:lnTo>
                    <a:lnTo>
                      <a:pt x="426" y="350"/>
                    </a:lnTo>
                    <a:lnTo>
                      <a:pt x="425" y="362"/>
                    </a:lnTo>
                    <a:lnTo>
                      <a:pt x="423" y="375"/>
                    </a:lnTo>
                    <a:lnTo>
                      <a:pt x="421" y="387"/>
                    </a:lnTo>
                    <a:lnTo>
                      <a:pt x="417" y="397"/>
                    </a:lnTo>
                    <a:lnTo>
                      <a:pt x="412" y="407"/>
                    </a:lnTo>
                    <a:lnTo>
                      <a:pt x="407" y="416"/>
                    </a:lnTo>
                    <a:lnTo>
                      <a:pt x="401" y="425"/>
                    </a:lnTo>
                    <a:lnTo>
                      <a:pt x="393" y="431"/>
                    </a:lnTo>
                    <a:lnTo>
                      <a:pt x="385" y="438"/>
                    </a:lnTo>
                    <a:lnTo>
                      <a:pt x="374" y="443"/>
                    </a:lnTo>
                    <a:lnTo>
                      <a:pt x="363" y="448"/>
                    </a:lnTo>
                    <a:lnTo>
                      <a:pt x="350" y="450"/>
                    </a:lnTo>
                    <a:lnTo>
                      <a:pt x="336" y="452"/>
                    </a:lnTo>
                    <a:lnTo>
                      <a:pt x="320" y="453"/>
                    </a:lnTo>
                    <a:lnTo>
                      <a:pt x="305" y="452"/>
                    </a:lnTo>
                    <a:lnTo>
                      <a:pt x="290" y="450"/>
                    </a:lnTo>
                    <a:lnTo>
                      <a:pt x="278" y="448"/>
                    </a:lnTo>
                    <a:lnTo>
                      <a:pt x="267" y="443"/>
                    </a:lnTo>
                    <a:lnTo>
                      <a:pt x="257" y="438"/>
                    </a:lnTo>
                    <a:lnTo>
                      <a:pt x="248" y="431"/>
                    </a:lnTo>
                    <a:lnTo>
                      <a:pt x="241" y="425"/>
                    </a:lnTo>
                    <a:lnTo>
                      <a:pt x="234" y="416"/>
                    </a:lnTo>
                    <a:lnTo>
                      <a:pt x="229" y="407"/>
                    </a:lnTo>
                    <a:lnTo>
                      <a:pt x="225" y="397"/>
                    </a:lnTo>
                    <a:lnTo>
                      <a:pt x="221" y="387"/>
                    </a:lnTo>
                    <a:lnTo>
                      <a:pt x="218" y="375"/>
                    </a:lnTo>
                    <a:lnTo>
                      <a:pt x="216" y="362"/>
                    </a:lnTo>
                    <a:lnTo>
                      <a:pt x="214" y="350"/>
                    </a:lnTo>
                    <a:lnTo>
                      <a:pt x="214" y="337"/>
                    </a:lnTo>
                    <a:lnTo>
                      <a:pt x="214" y="322"/>
                    </a:lnTo>
                    <a:lnTo>
                      <a:pt x="214"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7" name="Freeform 72"/>
              <p:cNvSpPr>
                <a:spLocks/>
              </p:cNvSpPr>
              <p:nvPr/>
            </p:nvSpPr>
            <p:spPr bwMode="auto">
              <a:xfrm>
                <a:off x="8350034" y="6534150"/>
                <a:ext cx="61913" cy="61913"/>
              </a:xfrm>
              <a:custGeom>
                <a:avLst/>
                <a:gdLst>
                  <a:gd name="T0" fmla="*/ 27592 w 276"/>
                  <a:gd name="T1" fmla="*/ 225 h 275"/>
                  <a:gd name="T2" fmla="*/ 21759 w 276"/>
                  <a:gd name="T3" fmla="*/ 1351 h 275"/>
                  <a:gd name="T4" fmla="*/ 16151 w 276"/>
                  <a:gd name="T5" fmla="*/ 3602 h 275"/>
                  <a:gd name="T6" fmla="*/ 11216 w 276"/>
                  <a:gd name="T7" fmla="*/ 6979 h 275"/>
                  <a:gd name="T8" fmla="*/ 6954 w 276"/>
                  <a:gd name="T9" fmla="*/ 11032 h 275"/>
                  <a:gd name="T10" fmla="*/ 3589 w 276"/>
                  <a:gd name="T11" fmla="*/ 15985 h 275"/>
                  <a:gd name="T12" fmla="*/ 1346 w 276"/>
                  <a:gd name="T13" fmla="*/ 21838 h 275"/>
                  <a:gd name="T14" fmla="*/ 224 w 276"/>
                  <a:gd name="T15" fmla="*/ 27692 h 275"/>
                  <a:gd name="T16" fmla="*/ 224 w 276"/>
                  <a:gd name="T17" fmla="*/ 33996 h 275"/>
                  <a:gd name="T18" fmla="*/ 1346 w 276"/>
                  <a:gd name="T19" fmla="*/ 39849 h 275"/>
                  <a:gd name="T20" fmla="*/ 3589 w 276"/>
                  <a:gd name="T21" fmla="*/ 45703 h 275"/>
                  <a:gd name="T22" fmla="*/ 6954 w 276"/>
                  <a:gd name="T23" fmla="*/ 50656 h 275"/>
                  <a:gd name="T24" fmla="*/ 11216 w 276"/>
                  <a:gd name="T25" fmla="*/ 54709 h 275"/>
                  <a:gd name="T26" fmla="*/ 16151 w 276"/>
                  <a:gd name="T27" fmla="*/ 58086 h 275"/>
                  <a:gd name="T28" fmla="*/ 21759 w 276"/>
                  <a:gd name="T29" fmla="*/ 60562 h 275"/>
                  <a:gd name="T30" fmla="*/ 27592 w 276"/>
                  <a:gd name="T31" fmla="*/ 61688 h 275"/>
                  <a:gd name="T32" fmla="*/ 34097 w 276"/>
                  <a:gd name="T33" fmla="*/ 61688 h 275"/>
                  <a:gd name="T34" fmla="*/ 40154 w 276"/>
                  <a:gd name="T35" fmla="*/ 60562 h 275"/>
                  <a:gd name="T36" fmla="*/ 45537 w 276"/>
                  <a:gd name="T37" fmla="*/ 58086 h 275"/>
                  <a:gd name="T38" fmla="*/ 50473 w 276"/>
                  <a:gd name="T39" fmla="*/ 54709 h 275"/>
                  <a:gd name="T40" fmla="*/ 54959 w 276"/>
                  <a:gd name="T41" fmla="*/ 50656 h 275"/>
                  <a:gd name="T42" fmla="*/ 57875 w 276"/>
                  <a:gd name="T43" fmla="*/ 45703 h 275"/>
                  <a:gd name="T44" fmla="*/ 60343 w 276"/>
                  <a:gd name="T45" fmla="*/ 39849 h 275"/>
                  <a:gd name="T46" fmla="*/ 61689 w 276"/>
                  <a:gd name="T47" fmla="*/ 33996 h 275"/>
                  <a:gd name="T48" fmla="*/ 61689 w 276"/>
                  <a:gd name="T49" fmla="*/ 27692 h 275"/>
                  <a:gd name="T50" fmla="*/ 60343 w 276"/>
                  <a:gd name="T51" fmla="*/ 21838 h 275"/>
                  <a:gd name="T52" fmla="*/ 57875 w 276"/>
                  <a:gd name="T53" fmla="*/ 15985 h 275"/>
                  <a:gd name="T54" fmla="*/ 54959 w 276"/>
                  <a:gd name="T55" fmla="*/ 11032 h 275"/>
                  <a:gd name="T56" fmla="*/ 50473 w 276"/>
                  <a:gd name="T57" fmla="*/ 6979 h 275"/>
                  <a:gd name="T58" fmla="*/ 45537 w 276"/>
                  <a:gd name="T59" fmla="*/ 3602 h 275"/>
                  <a:gd name="T60" fmla="*/ 40154 w 276"/>
                  <a:gd name="T61" fmla="*/ 1351 h 275"/>
                  <a:gd name="T62" fmla="*/ 34097 w 276"/>
                  <a:gd name="T63" fmla="*/ 225 h 2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6" h="275">
                    <a:moveTo>
                      <a:pt x="137" y="0"/>
                    </a:moveTo>
                    <a:lnTo>
                      <a:pt x="123" y="1"/>
                    </a:lnTo>
                    <a:lnTo>
                      <a:pt x="110" y="2"/>
                    </a:lnTo>
                    <a:lnTo>
                      <a:pt x="97" y="6"/>
                    </a:lnTo>
                    <a:lnTo>
                      <a:pt x="84" y="10"/>
                    </a:lnTo>
                    <a:lnTo>
                      <a:pt x="72" y="16"/>
                    </a:lnTo>
                    <a:lnTo>
                      <a:pt x="60" y="23"/>
                    </a:lnTo>
                    <a:lnTo>
                      <a:pt x="50" y="31"/>
                    </a:lnTo>
                    <a:lnTo>
                      <a:pt x="40" y="40"/>
                    </a:lnTo>
                    <a:lnTo>
                      <a:pt x="31" y="49"/>
                    </a:lnTo>
                    <a:lnTo>
                      <a:pt x="23" y="60"/>
                    </a:lnTo>
                    <a:lnTo>
                      <a:pt x="16" y="71"/>
                    </a:lnTo>
                    <a:lnTo>
                      <a:pt x="11" y="84"/>
                    </a:lnTo>
                    <a:lnTo>
                      <a:pt x="6" y="97"/>
                    </a:lnTo>
                    <a:lnTo>
                      <a:pt x="2" y="109"/>
                    </a:lnTo>
                    <a:lnTo>
                      <a:pt x="1" y="123"/>
                    </a:lnTo>
                    <a:lnTo>
                      <a:pt x="0" y="137"/>
                    </a:lnTo>
                    <a:lnTo>
                      <a:pt x="1" y="151"/>
                    </a:lnTo>
                    <a:lnTo>
                      <a:pt x="2" y="165"/>
                    </a:lnTo>
                    <a:lnTo>
                      <a:pt x="6" y="177"/>
                    </a:lnTo>
                    <a:lnTo>
                      <a:pt x="11" y="190"/>
                    </a:lnTo>
                    <a:lnTo>
                      <a:pt x="16" y="203"/>
                    </a:lnTo>
                    <a:lnTo>
                      <a:pt x="23" y="214"/>
                    </a:lnTo>
                    <a:lnTo>
                      <a:pt x="31" y="225"/>
                    </a:lnTo>
                    <a:lnTo>
                      <a:pt x="40" y="234"/>
                    </a:lnTo>
                    <a:lnTo>
                      <a:pt x="50" y="243"/>
                    </a:lnTo>
                    <a:lnTo>
                      <a:pt x="60" y="251"/>
                    </a:lnTo>
                    <a:lnTo>
                      <a:pt x="72" y="258"/>
                    </a:lnTo>
                    <a:lnTo>
                      <a:pt x="84" y="264"/>
                    </a:lnTo>
                    <a:lnTo>
                      <a:pt x="97" y="269"/>
                    </a:lnTo>
                    <a:lnTo>
                      <a:pt x="110" y="272"/>
                    </a:lnTo>
                    <a:lnTo>
                      <a:pt x="123" y="274"/>
                    </a:lnTo>
                    <a:lnTo>
                      <a:pt x="137" y="275"/>
                    </a:lnTo>
                    <a:lnTo>
                      <a:pt x="152" y="274"/>
                    </a:lnTo>
                    <a:lnTo>
                      <a:pt x="165" y="272"/>
                    </a:lnTo>
                    <a:lnTo>
                      <a:pt x="179" y="269"/>
                    </a:lnTo>
                    <a:lnTo>
                      <a:pt x="192" y="264"/>
                    </a:lnTo>
                    <a:lnTo>
                      <a:pt x="203" y="258"/>
                    </a:lnTo>
                    <a:lnTo>
                      <a:pt x="215" y="251"/>
                    </a:lnTo>
                    <a:lnTo>
                      <a:pt x="225" y="243"/>
                    </a:lnTo>
                    <a:lnTo>
                      <a:pt x="235" y="234"/>
                    </a:lnTo>
                    <a:lnTo>
                      <a:pt x="245" y="225"/>
                    </a:lnTo>
                    <a:lnTo>
                      <a:pt x="251" y="214"/>
                    </a:lnTo>
                    <a:lnTo>
                      <a:pt x="258" y="203"/>
                    </a:lnTo>
                    <a:lnTo>
                      <a:pt x="264" y="190"/>
                    </a:lnTo>
                    <a:lnTo>
                      <a:pt x="269" y="177"/>
                    </a:lnTo>
                    <a:lnTo>
                      <a:pt x="272" y="165"/>
                    </a:lnTo>
                    <a:lnTo>
                      <a:pt x="275" y="151"/>
                    </a:lnTo>
                    <a:lnTo>
                      <a:pt x="276" y="137"/>
                    </a:lnTo>
                    <a:lnTo>
                      <a:pt x="275" y="123"/>
                    </a:lnTo>
                    <a:lnTo>
                      <a:pt x="272" y="109"/>
                    </a:lnTo>
                    <a:lnTo>
                      <a:pt x="269" y="97"/>
                    </a:lnTo>
                    <a:lnTo>
                      <a:pt x="264" y="84"/>
                    </a:lnTo>
                    <a:lnTo>
                      <a:pt x="258" y="71"/>
                    </a:lnTo>
                    <a:lnTo>
                      <a:pt x="251" y="60"/>
                    </a:lnTo>
                    <a:lnTo>
                      <a:pt x="245" y="49"/>
                    </a:lnTo>
                    <a:lnTo>
                      <a:pt x="235" y="40"/>
                    </a:lnTo>
                    <a:lnTo>
                      <a:pt x="225" y="31"/>
                    </a:lnTo>
                    <a:lnTo>
                      <a:pt x="215" y="23"/>
                    </a:lnTo>
                    <a:lnTo>
                      <a:pt x="203" y="16"/>
                    </a:lnTo>
                    <a:lnTo>
                      <a:pt x="192" y="10"/>
                    </a:lnTo>
                    <a:lnTo>
                      <a:pt x="179" y="6"/>
                    </a:lnTo>
                    <a:lnTo>
                      <a:pt x="165" y="2"/>
                    </a:lnTo>
                    <a:lnTo>
                      <a:pt x="152" y="1"/>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8" name="Freeform 73"/>
              <p:cNvSpPr>
                <a:spLocks/>
              </p:cNvSpPr>
              <p:nvPr/>
            </p:nvSpPr>
            <p:spPr bwMode="auto">
              <a:xfrm>
                <a:off x="8435759" y="6450013"/>
                <a:ext cx="127000" cy="144463"/>
              </a:xfrm>
              <a:custGeom>
                <a:avLst/>
                <a:gdLst>
                  <a:gd name="T0" fmla="*/ 106326 w 559"/>
                  <a:gd name="T1" fmla="*/ 116025 h 635"/>
                  <a:gd name="T2" fmla="*/ 94057 w 559"/>
                  <a:gd name="T3" fmla="*/ 126945 h 635"/>
                  <a:gd name="T4" fmla="*/ 81789 w 559"/>
                  <a:gd name="T5" fmla="*/ 135363 h 635"/>
                  <a:gd name="T6" fmla="*/ 69066 w 559"/>
                  <a:gd name="T7" fmla="*/ 140823 h 635"/>
                  <a:gd name="T8" fmla="*/ 56116 w 559"/>
                  <a:gd name="T9" fmla="*/ 143780 h 635"/>
                  <a:gd name="T10" fmla="*/ 41576 w 559"/>
                  <a:gd name="T11" fmla="*/ 144235 h 635"/>
                  <a:gd name="T12" fmla="*/ 27263 w 559"/>
                  <a:gd name="T13" fmla="*/ 141505 h 635"/>
                  <a:gd name="T14" fmla="*/ 15676 w 559"/>
                  <a:gd name="T15" fmla="*/ 134908 h 635"/>
                  <a:gd name="T16" fmla="*/ 7043 w 559"/>
                  <a:gd name="T17" fmla="*/ 125125 h 635"/>
                  <a:gd name="T18" fmla="*/ 1818 w 559"/>
                  <a:gd name="T19" fmla="*/ 113068 h 635"/>
                  <a:gd name="T20" fmla="*/ 0 w 559"/>
                  <a:gd name="T21" fmla="*/ 98735 h 635"/>
                  <a:gd name="T22" fmla="*/ 2045 w 559"/>
                  <a:gd name="T23" fmla="*/ 80763 h 635"/>
                  <a:gd name="T24" fmla="*/ 7497 w 559"/>
                  <a:gd name="T25" fmla="*/ 63473 h 635"/>
                  <a:gd name="T26" fmla="*/ 17039 w 559"/>
                  <a:gd name="T27" fmla="*/ 46183 h 635"/>
                  <a:gd name="T28" fmla="*/ 29081 w 559"/>
                  <a:gd name="T29" fmla="*/ 30940 h 635"/>
                  <a:gd name="T30" fmla="*/ 43621 w 559"/>
                  <a:gd name="T31" fmla="*/ 18428 h 635"/>
                  <a:gd name="T32" fmla="*/ 60206 w 559"/>
                  <a:gd name="T33" fmla="*/ 8190 h 635"/>
                  <a:gd name="T34" fmla="*/ 77018 w 559"/>
                  <a:gd name="T35" fmla="*/ 2048 h 635"/>
                  <a:gd name="T36" fmla="*/ 93148 w 559"/>
                  <a:gd name="T37" fmla="*/ 0 h 635"/>
                  <a:gd name="T38" fmla="*/ 104735 w 559"/>
                  <a:gd name="T39" fmla="*/ 1138 h 635"/>
                  <a:gd name="T40" fmla="*/ 113823 w 559"/>
                  <a:gd name="T41" fmla="*/ 4323 h 635"/>
                  <a:gd name="T42" fmla="*/ 120411 w 559"/>
                  <a:gd name="T43" fmla="*/ 8873 h 635"/>
                  <a:gd name="T44" fmla="*/ 124955 w 559"/>
                  <a:gd name="T45" fmla="*/ 15015 h 635"/>
                  <a:gd name="T46" fmla="*/ 126773 w 559"/>
                  <a:gd name="T47" fmla="*/ 22068 h 635"/>
                  <a:gd name="T48" fmla="*/ 126773 w 559"/>
                  <a:gd name="T49" fmla="*/ 29120 h 635"/>
                  <a:gd name="T50" fmla="*/ 124728 w 559"/>
                  <a:gd name="T51" fmla="*/ 35490 h 635"/>
                  <a:gd name="T52" fmla="*/ 121093 w 559"/>
                  <a:gd name="T53" fmla="*/ 40950 h 635"/>
                  <a:gd name="T54" fmla="*/ 117685 w 559"/>
                  <a:gd name="T55" fmla="*/ 44363 h 635"/>
                  <a:gd name="T56" fmla="*/ 113369 w 559"/>
                  <a:gd name="T57" fmla="*/ 45955 h 635"/>
                  <a:gd name="T58" fmla="*/ 108143 w 559"/>
                  <a:gd name="T59" fmla="*/ 46183 h 635"/>
                  <a:gd name="T60" fmla="*/ 102463 w 559"/>
                  <a:gd name="T61" fmla="*/ 43225 h 635"/>
                  <a:gd name="T62" fmla="*/ 99510 w 559"/>
                  <a:gd name="T63" fmla="*/ 37765 h 635"/>
                  <a:gd name="T64" fmla="*/ 99510 w 559"/>
                  <a:gd name="T65" fmla="*/ 32533 h 635"/>
                  <a:gd name="T66" fmla="*/ 101327 w 559"/>
                  <a:gd name="T67" fmla="*/ 28665 h 635"/>
                  <a:gd name="T68" fmla="*/ 105190 w 559"/>
                  <a:gd name="T69" fmla="*/ 24115 h 635"/>
                  <a:gd name="T70" fmla="*/ 110188 w 559"/>
                  <a:gd name="T71" fmla="*/ 17290 h 635"/>
                  <a:gd name="T72" fmla="*/ 109733 w 559"/>
                  <a:gd name="T73" fmla="*/ 12513 h 635"/>
                  <a:gd name="T74" fmla="*/ 106326 w 559"/>
                  <a:gd name="T75" fmla="*/ 9555 h 635"/>
                  <a:gd name="T76" fmla="*/ 102236 w 559"/>
                  <a:gd name="T77" fmla="*/ 7963 h 635"/>
                  <a:gd name="T78" fmla="*/ 90877 w 559"/>
                  <a:gd name="T79" fmla="*/ 7280 h 635"/>
                  <a:gd name="T80" fmla="*/ 79290 w 559"/>
                  <a:gd name="T81" fmla="*/ 9783 h 635"/>
                  <a:gd name="T82" fmla="*/ 67930 w 559"/>
                  <a:gd name="T83" fmla="*/ 15243 h 635"/>
                  <a:gd name="T84" fmla="*/ 56798 w 559"/>
                  <a:gd name="T85" fmla="*/ 23888 h 635"/>
                  <a:gd name="T86" fmla="*/ 47029 w 559"/>
                  <a:gd name="T87" fmla="*/ 34580 h 635"/>
                  <a:gd name="T88" fmla="*/ 38395 w 559"/>
                  <a:gd name="T89" fmla="*/ 48230 h 635"/>
                  <a:gd name="T90" fmla="*/ 30671 w 559"/>
                  <a:gd name="T91" fmla="*/ 66203 h 635"/>
                  <a:gd name="T92" fmla="*/ 26354 w 559"/>
                  <a:gd name="T93" fmla="*/ 84175 h 635"/>
                  <a:gd name="T94" fmla="*/ 25673 w 559"/>
                  <a:gd name="T95" fmla="*/ 99873 h 635"/>
                  <a:gd name="T96" fmla="*/ 27717 w 559"/>
                  <a:gd name="T97" fmla="*/ 110110 h 635"/>
                  <a:gd name="T98" fmla="*/ 32488 w 559"/>
                  <a:gd name="T99" fmla="*/ 118755 h 635"/>
                  <a:gd name="T100" fmla="*/ 39531 w 559"/>
                  <a:gd name="T101" fmla="*/ 125125 h 635"/>
                  <a:gd name="T102" fmla="*/ 48619 w 559"/>
                  <a:gd name="T103" fmla="*/ 128993 h 635"/>
                  <a:gd name="T104" fmla="*/ 59524 w 559"/>
                  <a:gd name="T105" fmla="*/ 130358 h 635"/>
                  <a:gd name="T106" fmla="*/ 68612 w 559"/>
                  <a:gd name="T107" fmla="*/ 129675 h 635"/>
                  <a:gd name="T108" fmla="*/ 77472 w 559"/>
                  <a:gd name="T109" fmla="*/ 126945 h 635"/>
                  <a:gd name="T110" fmla="*/ 86333 w 559"/>
                  <a:gd name="T111" fmla="*/ 122850 h 635"/>
                  <a:gd name="T112" fmla="*/ 95875 w 559"/>
                  <a:gd name="T113" fmla="*/ 116025 h 635"/>
                  <a:gd name="T114" fmla="*/ 106326 w 559"/>
                  <a:gd name="T115" fmla="*/ 106470 h 6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59" h="635">
                    <a:moveTo>
                      <a:pt x="504" y="469"/>
                    </a:moveTo>
                    <a:lnTo>
                      <a:pt x="486" y="490"/>
                    </a:lnTo>
                    <a:lnTo>
                      <a:pt x="468" y="510"/>
                    </a:lnTo>
                    <a:lnTo>
                      <a:pt x="451" y="527"/>
                    </a:lnTo>
                    <a:lnTo>
                      <a:pt x="432" y="543"/>
                    </a:lnTo>
                    <a:lnTo>
                      <a:pt x="414" y="558"/>
                    </a:lnTo>
                    <a:lnTo>
                      <a:pt x="397" y="572"/>
                    </a:lnTo>
                    <a:lnTo>
                      <a:pt x="378" y="584"/>
                    </a:lnTo>
                    <a:lnTo>
                      <a:pt x="360" y="595"/>
                    </a:lnTo>
                    <a:lnTo>
                      <a:pt x="341" y="604"/>
                    </a:lnTo>
                    <a:lnTo>
                      <a:pt x="323" y="612"/>
                    </a:lnTo>
                    <a:lnTo>
                      <a:pt x="304" y="619"/>
                    </a:lnTo>
                    <a:lnTo>
                      <a:pt x="286" y="625"/>
                    </a:lnTo>
                    <a:lnTo>
                      <a:pt x="266" y="630"/>
                    </a:lnTo>
                    <a:lnTo>
                      <a:pt x="247" y="632"/>
                    </a:lnTo>
                    <a:lnTo>
                      <a:pt x="227" y="634"/>
                    </a:lnTo>
                    <a:lnTo>
                      <a:pt x="206" y="635"/>
                    </a:lnTo>
                    <a:lnTo>
                      <a:pt x="183" y="634"/>
                    </a:lnTo>
                    <a:lnTo>
                      <a:pt x="161" y="632"/>
                    </a:lnTo>
                    <a:lnTo>
                      <a:pt x="139" y="627"/>
                    </a:lnTo>
                    <a:lnTo>
                      <a:pt x="120" y="622"/>
                    </a:lnTo>
                    <a:lnTo>
                      <a:pt x="101" y="614"/>
                    </a:lnTo>
                    <a:lnTo>
                      <a:pt x="85" y="604"/>
                    </a:lnTo>
                    <a:lnTo>
                      <a:pt x="69" y="593"/>
                    </a:lnTo>
                    <a:lnTo>
                      <a:pt x="55" y="580"/>
                    </a:lnTo>
                    <a:lnTo>
                      <a:pt x="43" y="566"/>
                    </a:lnTo>
                    <a:lnTo>
                      <a:pt x="31" y="550"/>
                    </a:lnTo>
                    <a:lnTo>
                      <a:pt x="22" y="534"/>
                    </a:lnTo>
                    <a:lnTo>
                      <a:pt x="14" y="517"/>
                    </a:lnTo>
                    <a:lnTo>
                      <a:pt x="8" y="497"/>
                    </a:lnTo>
                    <a:lnTo>
                      <a:pt x="3" y="477"/>
                    </a:lnTo>
                    <a:lnTo>
                      <a:pt x="1" y="456"/>
                    </a:lnTo>
                    <a:lnTo>
                      <a:pt x="0" y="434"/>
                    </a:lnTo>
                    <a:lnTo>
                      <a:pt x="1" y="407"/>
                    </a:lnTo>
                    <a:lnTo>
                      <a:pt x="5" y="382"/>
                    </a:lnTo>
                    <a:lnTo>
                      <a:pt x="9" y="355"/>
                    </a:lnTo>
                    <a:lnTo>
                      <a:pt x="15" y="330"/>
                    </a:lnTo>
                    <a:lnTo>
                      <a:pt x="23" y="305"/>
                    </a:lnTo>
                    <a:lnTo>
                      <a:pt x="33" y="279"/>
                    </a:lnTo>
                    <a:lnTo>
                      <a:pt x="45" y="254"/>
                    </a:lnTo>
                    <a:lnTo>
                      <a:pt x="59" y="228"/>
                    </a:lnTo>
                    <a:lnTo>
                      <a:pt x="75" y="203"/>
                    </a:lnTo>
                    <a:lnTo>
                      <a:pt x="91" y="180"/>
                    </a:lnTo>
                    <a:lnTo>
                      <a:pt x="108" y="158"/>
                    </a:lnTo>
                    <a:lnTo>
                      <a:pt x="128" y="136"/>
                    </a:lnTo>
                    <a:lnTo>
                      <a:pt x="148" y="117"/>
                    </a:lnTo>
                    <a:lnTo>
                      <a:pt x="169" y="98"/>
                    </a:lnTo>
                    <a:lnTo>
                      <a:pt x="192" y="81"/>
                    </a:lnTo>
                    <a:lnTo>
                      <a:pt x="217" y="64"/>
                    </a:lnTo>
                    <a:lnTo>
                      <a:pt x="241" y="49"/>
                    </a:lnTo>
                    <a:lnTo>
                      <a:pt x="265" y="36"/>
                    </a:lnTo>
                    <a:lnTo>
                      <a:pt x="290" y="25"/>
                    </a:lnTo>
                    <a:lnTo>
                      <a:pt x="315" y="16"/>
                    </a:lnTo>
                    <a:lnTo>
                      <a:pt x="339" y="9"/>
                    </a:lnTo>
                    <a:lnTo>
                      <a:pt x="363" y="5"/>
                    </a:lnTo>
                    <a:lnTo>
                      <a:pt x="386" y="1"/>
                    </a:lnTo>
                    <a:lnTo>
                      <a:pt x="410" y="0"/>
                    </a:lnTo>
                    <a:lnTo>
                      <a:pt x="429" y="1"/>
                    </a:lnTo>
                    <a:lnTo>
                      <a:pt x="445" y="2"/>
                    </a:lnTo>
                    <a:lnTo>
                      <a:pt x="461" y="5"/>
                    </a:lnTo>
                    <a:lnTo>
                      <a:pt x="476" y="8"/>
                    </a:lnTo>
                    <a:lnTo>
                      <a:pt x="489" y="13"/>
                    </a:lnTo>
                    <a:lnTo>
                      <a:pt x="501" y="19"/>
                    </a:lnTo>
                    <a:lnTo>
                      <a:pt x="512" y="24"/>
                    </a:lnTo>
                    <a:lnTo>
                      <a:pt x="522" y="31"/>
                    </a:lnTo>
                    <a:lnTo>
                      <a:pt x="530" y="39"/>
                    </a:lnTo>
                    <a:lnTo>
                      <a:pt x="538" y="49"/>
                    </a:lnTo>
                    <a:lnTo>
                      <a:pt x="544" y="57"/>
                    </a:lnTo>
                    <a:lnTo>
                      <a:pt x="550" y="66"/>
                    </a:lnTo>
                    <a:lnTo>
                      <a:pt x="553" y="76"/>
                    </a:lnTo>
                    <a:lnTo>
                      <a:pt x="557" y="87"/>
                    </a:lnTo>
                    <a:lnTo>
                      <a:pt x="558" y="97"/>
                    </a:lnTo>
                    <a:lnTo>
                      <a:pt x="559" y="108"/>
                    </a:lnTo>
                    <a:lnTo>
                      <a:pt x="559" y="119"/>
                    </a:lnTo>
                    <a:lnTo>
                      <a:pt x="558" y="128"/>
                    </a:lnTo>
                    <a:lnTo>
                      <a:pt x="556" y="138"/>
                    </a:lnTo>
                    <a:lnTo>
                      <a:pt x="552" y="148"/>
                    </a:lnTo>
                    <a:lnTo>
                      <a:pt x="549" y="156"/>
                    </a:lnTo>
                    <a:lnTo>
                      <a:pt x="544" y="165"/>
                    </a:lnTo>
                    <a:lnTo>
                      <a:pt x="539" y="173"/>
                    </a:lnTo>
                    <a:lnTo>
                      <a:pt x="533" y="180"/>
                    </a:lnTo>
                    <a:lnTo>
                      <a:pt x="528" y="186"/>
                    </a:lnTo>
                    <a:lnTo>
                      <a:pt x="523" y="190"/>
                    </a:lnTo>
                    <a:lnTo>
                      <a:pt x="518" y="195"/>
                    </a:lnTo>
                    <a:lnTo>
                      <a:pt x="512" y="197"/>
                    </a:lnTo>
                    <a:lnTo>
                      <a:pt x="506" y="201"/>
                    </a:lnTo>
                    <a:lnTo>
                      <a:pt x="499" y="202"/>
                    </a:lnTo>
                    <a:lnTo>
                      <a:pt x="493" y="203"/>
                    </a:lnTo>
                    <a:lnTo>
                      <a:pt x="486" y="204"/>
                    </a:lnTo>
                    <a:lnTo>
                      <a:pt x="476" y="203"/>
                    </a:lnTo>
                    <a:lnTo>
                      <a:pt x="467" y="201"/>
                    </a:lnTo>
                    <a:lnTo>
                      <a:pt x="459" y="196"/>
                    </a:lnTo>
                    <a:lnTo>
                      <a:pt x="451" y="190"/>
                    </a:lnTo>
                    <a:lnTo>
                      <a:pt x="445" y="182"/>
                    </a:lnTo>
                    <a:lnTo>
                      <a:pt x="440" y="174"/>
                    </a:lnTo>
                    <a:lnTo>
                      <a:pt x="438" y="166"/>
                    </a:lnTo>
                    <a:lnTo>
                      <a:pt x="437" y="156"/>
                    </a:lnTo>
                    <a:lnTo>
                      <a:pt x="438" y="150"/>
                    </a:lnTo>
                    <a:lnTo>
                      <a:pt x="438" y="143"/>
                    </a:lnTo>
                    <a:lnTo>
                      <a:pt x="440" y="137"/>
                    </a:lnTo>
                    <a:lnTo>
                      <a:pt x="443" y="132"/>
                    </a:lnTo>
                    <a:lnTo>
                      <a:pt x="446" y="126"/>
                    </a:lnTo>
                    <a:lnTo>
                      <a:pt x="451" y="120"/>
                    </a:lnTo>
                    <a:lnTo>
                      <a:pt x="456" y="113"/>
                    </a:lnTo>
                    <a:lnTo>
                      <a:pt x="463" y="106"/>
                    </a:lnTo>
                    <a:lnTo>
                      <a:pt x="476" y="92"/>
                    </a:lnTo>
                    <a:lnTo>
                      <a:pt x="483" y="83"/>
                    </a:lnTo>
                    <a:lnTo>
                      <a:pt x="485" y="76"/>
                    </a:lnTo>
                    <a:lnTo>
                      <a:pt x="486" y="69"/>
                    </a:lnTo>
                    <a:lnTo>
                      <a:pt x="485" y="62"/>
                    </a:lnTo>
                    <a:lnTo>
                      <a:pt x="483" y="55"/>
                    </a:lnTo>
                    <a:lnTo>
                      <a:pt x="478" y="50"/>
                    </a:lnTo>
                    <a:lnTo>
                      <a:pt x="473" y="45"/>
                    </a:lnTo>
                    <a:lnTo>
                      <a:pt x="468" y="42"/>
                    </a:lnTo>
                    <a:lnTo>
                      <a:pt x="462" y="39"/>
                    </a:lnTo>
                    <a:lnTo>
                      <a:pt x="455" y="37"/>
                    </a:lnTo>
                    <a:lnTo>
                      <a:pt x="450" y="35"/>
                    </a:lnTo>
                    <a:lnTo>
                      <a:pt x="433" y="32"/>
                    </a:lnTo>
                    <a:lnTo>
                      <a:pt x="416" y="31"/>
                    </a:lnTo>
                    <a:lnTo>
                      <a:pt x="400" y="32"/>
                    </a:lnTo>
                    <a:lnTo>
                      <a:pt x="383" y="35"/>
                    </a:lnTo>
                    <a:lnTo>
                      <a:pt x="365" y="38"/>
                    </a:lnTo>
                    <a:lnTo>
                      <a:pt x="349" y="43"/>
                    </a:lnTo>
                    <a:lnTo>
                      <a:pt x="332" y="50"/>
                    </a:lnTo>
                    <a:lnTo>
                      <a:pt x="316" y="58"/>
                    </a:lnTo>
                    <a:lnTo>
                      <a:pt x="299" y="67"/>
                    </a:lnTo>
                    <a:lnTo>
                      <a:pt x="282" y="79"/>
                    </a:lnTo>
                    <a:lnTo>
                      <a:pt x="266" y="91"/>
                    </a:lnTo>
                    <a:lnTo>
                      <a:pt x="250" y="105"/>
                    </a:lnTo>
                    <a:lnTo>
                      <a:pt x="235" y="119"/>
                    </a:lnTo>
                    <a:lnTo>
                      <a:pt x="221" y="135"/>
                    </a:lnTo>
                    <a:lnTo>
                      <a:pt x="207" y="152"/>
                    </a:lnTo>
                    <a:lnTo>
                      <a:pt x="194" y="172"/>
                    </a:lnTo>
                    <a:lnTo>
                      <a:pt x="181" y="192"/>
                    </a:lnTo>
                    <a:lnTo>
                      <a:pt x="169" y="212"/>
                    </a:lnTo>
                    <a:lnTo>
                      <a:pt x="156" y="239"/>
                    </a:lnTo>
                    <a:lnTo>
                      <a:pt x="144" y="265"/>
                    </a:lnTo>
                    <a:lnTo>
                      <a:pt x="135" y="291"/>
                    </a:lnTo>
                    <a:lnTo>
                      <a:pt x="127" y="317"/>
                    </a:lnTo>
                    <a:lnTo>
                      <a:pt x="121" y="344"/>
                    </a:lnTo>
                    <a:lnTo>
                      <a:pt x="116" y="370"/>
                    </a:lnTo>
                    <a:lnTo>
                      <a:pt x="113" y="397"/>
                    </a:lnTo>
                    <a:lnTo>
                      <a:pt x="113" y="422"/>
                    </a:lnTo>
                    <a:lnTo>
                      <a:pt x="113" y="439"/>
                    </a:lnTo>
                    <a:lnTo>
                      <a:pt x="115" y="456"/>
                    </a:lnTo>
                    <a:lnTo>
                      <a:pt x="119" y="471"/>
                    </a:lnTo>
                    <a:lnTo>
                      <a:pt x="122" y="484"/>
                    </a:lnTo>
                    <a:lnTo>
                      <a:pt x="128" y="498"/>
                    </a:lnTo>
                    <a:lnTo>
                      <a:pt x="135" y="511"/>
                    </a:lnTo>
                    <a:lnTo>
                      <a:pt x="143" y="522"/>
                    </a:lnTo>
                    <a:lnTo>
                      <a:pt x="152" y="533"/>
                    </a:lnTo>
                    <a:lnTo>
                      <a:pt x="163" y="542"/>
                    </a:lnTo>
                    <a:lnTo>
                      <a:pt x="174" y="550"/>
                    </a:lnTo>
                    <a:lnTo>
                      <a:pt x="187" y="557"/>
                    </a:lnTo>
                    <a:lnTo>
                      <a:pt x="199" y="563"/>
                    </a:lnTo>
                    <a:lnTo>
                      <a:pt x="214" y="567"/>
                    </a:lnTo>
                    <a:lnTo>
                      <a:pt x="229" y="571"/>
                    </a:lnTo>
                    <a:lnTo>
                      <a:pt x="246" y="573"/>
                    </a:lnTo>
                    <a:lnTo>
                      <a:pt x="262" y="573"/>
                    </a:lnTo>
                    <a:lnTo>
                      <a:pt x="275" y="573"/>
                    </a:lnTo>
                    <a:lnTo>
                      <a:pt x="288" y="572"/>
                    </a:lnTo>
                    <a:lnTo>
                      <a:pt x="302" y="570"/>
                    </a:lnTo>
                    <a:lnTo>
                      <a:pt x="315" y="566"/>
                    </a:lnTo>
                    <a:lnTo>
                      <a:pt x="327" y="563"/>
                    </a:lnTo>
                    <a:lnTo>
                      <a:pt x="341" y="558"/>
                    </a:lnTo>
                    <a:lnTo>
                      <a:pt x="354" y="554"/>
                    </a:lnTo>
                    <a:lnTo>
                      <a:pt x="367" y="547"/>
                    </a:lnTo>
                    <a:lnTo>
                      <a:pt x="380" y="540"/>
                    </a:lnTo>
                    <a:lnTo>
                      <a:pt x="394" y="532"/>
                    </a:lnTo>
                    <a:lnTo>
                      <a:pt x="408" y="521"/>
                    </a:lnTo>
                    <a:lnTo>
                      <a:pt x="422" y="510"/>
                    </a:lnTo>
                    <a:lnTo>
                      <a:pt x="437" y="497"/>
                    </a:lnTo>
                    <a:lnTo>
                      <a:pt x="452" y="483"/>
                    </a:lnTo>
                    <a:lnTo>
                      <a:pt x="468" y="468"/>
                    </a:lnTo>
                    <a:lnTo>
                      <a:pt x="484" y="452"/>
                    </a:lnTo>
                    <a:lnTo>
                      <a:pt x="504" y="4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79" name="Freeform 74"/>
              <p:cNvSpPr>
                <a:spLocks/>
              </p:cNvSpPr>
              <p:nvPr/>
            </p:nvSpPr>
            <p:spPr bwMode="auto">
              <a:xfrm>
                <a:off x="8573872" y="6370638"/>
                <a:ext cx="141288" cy="223838"/>
              </a:xfrm>
              <a:custGeom>
                <a:avLst/>
                <a:gdLst>
                  <a:gd name="T0" fmla="*/ 50964 w 621"/>
                  <a:gd name="T1" fmla="*/ 140323 h 989"/>
                  <a:gd name="T2" fmla="*/ 70303 w 621"/>
                  <a:gd name="T3" fmla="*/ 115201 h 989"/>
                  <a:gd name="T4" fmla="*/ 86001 w 621"/>
                  <a:gd name="T5" fmla="*/ 98226 h 989"/>
                  <a:gd name="T6" fmla="*/ 98970 w 621"/>
                  <a:gd name="T7" fmla="*/ 88268 h 989"/>
                  <a:gd name="T8" fmla="*/ 111028 w 621"/>
                  <a:gd name="T9" fmla="*/ 82157 h 989"/>
                  <a:gd name="T10" fmla="*/ 122859 w 621"/>
                  <a:gd name="T11" fmla="*/ 80120 h 989"/>
                  <a:gd name="T12" fmla="*/ 128547 w 621"/>
                  <a:gd name="T13" fmla="*/ 81025 h 989"/>
                  <a:gd name="T14" fmla="*/ 133325 w 621"/>
                  <a:gd name="T15" fmla="*/ 83515 h 989"/>
                  <a:gd name="T16" fmla="*/ 137420 w 621"/>
                  <a:gd name="T17" fmla="*/ 87136 h 989"/>
                  <a:gd name="T18" fmla="*/ 140150 w 621"/>
                  <a:gd name="T19" fmla="*/ 92342 h 989"/>
                  <a:gd name="T20" fmla="*/ 141288 w 621"/>
                  <a:gd name="T21" fmla="*/ 98453 h 989"/>
                  <a:gd name="T22" fmla="*/ 141060 w 621"/>
                  <a:gd name="T23" fmla="*/ 105921 h 989"/>
                  <a:gd name="T24" fmla="*/ 138785 w 621"/>
                  <a:gd name="T25" fmla="*/ 118143 h 989"/>
                  <a:gd name="T26" fmla="*/ 113531 w 621"/>
                  <a:gd name="T27" fmla="*/ 194642 h 989"/>
                  <a:gd name="T28" fmla="*/ 111256 w 621"/>
                  <a:gd name="T29" fmla="*/ 202563 h 989"/>
                  <a:gd name="T30" fmla="*/ 111938 w 621"/>
                  <a:gd name="T31" fmla="*/ 205053 h 989"/>
                  <a:gd name="T32" fmla="*/ 113531 w 621"/>
                  <a:gd name="T33" fmla="*/ 206863 h 989"/>
                  <a:gd name="T34" fmla="*/ 116034 w 621"/>
                  <a:gd name="T35" fmla="*/ 206863 h 989"/>
                  <a:gd name="T36" fmla="*/ 118991 w 621"/>
                  <a:gd name="T37" fmla="*/ 205053 h 989"/>
                  <a:gd name="T38" fmla="*/ 130822 w 621"/>
                  <a:gd name="T39" fmla="*/ 192152 h 989"/>
                  <a:gd name="T40" fmla="*/ 136738 w 621"/>
                  <a:gd name="T41" fmla="*/ 193736 h 989"/>
                  <a:gd name="T42" fmla="*/ 125589 w 621"/>
                  <a:gd name="T43" fmla="*/ 207316 h 989"/>
                  <a:gd name="T44" fmla="*/ 113531 w 621"/>
                  <a:gd name="T45" fmla="*/ 217953 h 989"/>
                  <a:gd name="T46" fmla="*/ 104203 w 621"/>
                  <a:gd name="T47" fmla="*/ 222933 h 989"/>
                  <a:gd name="T48" fmla="*/ 96240 w 621"/>
                  <a:gd name="T49" fmla="*/ 223612 h 989"/>
                  <a:gd name="T50" fmla="*/ 90097 w 621"/>
                  <a:gd name="T51" fmla="*/ 220217 h 989"/>
                  <a:gd name="T52" fmla="*/ 86684 w 621"/>
                  <a:gd name="T53" fmla="*/ 213653 h 989"/>
                  <a:gd name="T54" fmla="*/ 86911 w 621"/>
                  <a:gd name="T55" fmla="*/ 206863 h 989"/>
                  <a:gd name="T56" fmla="*/ 90097 w 621"/>
                  <a:gd name="T57" fmla="*/ 194189 h 989"/>
                  <a:gd name="T58" fmla="*/ 114896 w 621"/>
                  <a:gd name="T59" fmla="*/ 118143 h 989"/>
                  <a:gd name="T60" fmla="*/ 116944 w 621"/>
                  <a:gd name="T61" fmla="*/ 105469 h 989"/>
                  <a:gd name="T62" fmla="*/ 115579 w 621"/>
                  <a:gd name="T63" fmla="*/ 101621 h 989"/>
                  <a:gd name="T64" fmla="*/ 112621 w 621"/>
                  <a:gd name="T65" fmla="*/ 99131 h 989"/>
                  <a:gd name="T66" fmla="*/ 106705 w 621"/>
                  <a:gd name="T67" fmla="*/ 98905 h 989"/>
                  <a:gd name="T68" fmla="*/ 98060 w 621"/>
                  <a:gd name="T69" fmla="*/ 102074 h 989"/>
                  <a:gd name="T70" fmla="*/ 88959 w 621"/>
                  <a:gd name="T71" fmla="*/ 108637 h 989"/>
                  <a:gd name="T72" fmla="*/ 78721 w 621"/>
                  <a:gd name="T73" fmla="*/ 117917 h 989"/>
                  <a:gd name="T74" fmla="*/ 68255 w 621"/>
                  <a:gd name="T75" fmla="*/ 130591 h 989"/>
                  <a:gd name="T76" fmla="*/ 44366 w 621"/>
                  <a:gd name="T77" fmla="*/ 164993 h 989"/>
                  <a:gd name="T78" fmla="*/ 35265 w 621"/>
                  <a:gd name="T79" fmla="*/ 182194 h 989"/>
                  <a:gd name="T80" fmla="*/ 0 w 621"/>
                  <a:gd name="T81" fmla="*/ 220217 h 989"/>
                  <a:gd name="T82" fmla="*/ 56652 w 621"/>
                  <a:gd name="T83" fmla="*/ 21501 h 989"/>
                  <a:gd name="T84" fmla="*/ 53466 w 621"/>
                  <a:gd name="T85" fmla="*/ 16522 h 989"/>
                  <a:gd name="T86" fmla="*/ 47779 w 621"/>
                  <a:gd name="T87" fmla="*/ 13580 h 989"/>
                  <a:gd name="T88" fmla="*/ 41636 w 621"/>
                  <a:gd name="T89" fmla="*/ 13580 h 989"/>
                  <a:gd name="T90" fmla="*/ 33445 w 621"/>
                  <a:gd name="T91" fmla="*/ 14711 h 9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1" h="989">
                    <a:moveTo>
                      <a:pt x="383" y="0"/>
                    </a:moveTo>
                    <a:lnTo>
                      <a:pt x="191" y="664"/>
                    </a:lnTo>
                    <a:lnTo>
                      <a:pt x="224" y="620"/>
                    </a:lnTo>
                    <a:lnTo>
                      <a:pt x="254" y="579"/>
                    </a:lnTo>
                    <a:lnTo>
                      <a:pt x="283" y="542"/>
                    </a:lnTo>
                    <a:lnTo>
                      <a:pt x="309" y="509"/>
                    </a:lnTo>
                    <a:lnTo>
                      <a:pt x="334" y="480"/>
                    </a:lnTo>
                    <a:lnTo>
                      <a:pt x="357" y="454"/>
                    </a:lnTo>
                    <a:lnTo>
                      <a:pt x="378" y="434"/>
                    </a:lnTo>
                    <a:lnTo>
                      <a:pt x="398" y="416"/>
                    </a:lnTo>
                    <a:lnTo>
                      <a:pt x="416" y="401"/>
                    </a:lnTo>
                    <a:lnTo>
                      <a:pt x="435" y="390"/>
                    </a:lnTo>
                    <a:lnTo>
                      <a:pt x="453" y="378"/>
                    </a:lnTo>
                    <a:lnTo>
                      <a:pt x="470" y="370"/>
                    </a:lnTo>
                    <a:lnTo>
                      <a:pt x="488" y="363"/>
                    </a:lnTo>
                    <a:lnTo>
                      <a:pt x="506" y="359"/>
                    </a:lnTo>
                    <a:lnTo>
                      <a:pt x="523" y="355"/>
                    </a:lnTo>
                    <a:lnTo>
                      <a:pt x="540" y="354"/>
                    </a:lnTo>
                    <a:lnTo>
                      <a:pt x="549" y="355"/>
                    </a:lnTo>
                    <a:lnTo>
                      <a:pt x="557" y="356"/>
                    </a:lnTo>
                    <a:lnTo>
                      <a:pt x="565" y="358"/>
                    </a:lnTo>
                    <a:lnTo>
                      <a:pt x="572" y="361"/>
                    </a:lnTo>
                    <a:lnTo>
                      <a:pt x="579" y="364"/>
                    </a:lnTo>
                    <a:lnTo>
                      <a:pt x="586" y="369"/>
                    </a:lnTo>
                    <a:lnTo>
                      <a:pt x="593" y="374"/>
                    </a:lnTo>
                    <a:lnTo>
                      <a:pt x="598" y="379"/>
                    </a:lnTo>
                    <a:lnTo>
                      <a:pt x="604" y="385"/>
                    </a:lnTo>
                    <a:lnTo>
                      <a:pt x="609" y="392"/>
                    </a:lnTo>
                    <a:lnTo>
                      <a:pt x="612" y="400"/>
                    </a:lnTo>
                    <a:lnTo>
                      <a:pt x="616" y="408"/>
                    </a:lnTo>
                    <a:lnTo>
                      <a:pt x="618" y="416"/>
                    </a:lnTo>
                    <a:lnTo>
                      <a:pt x="620" y="426"/>
                    </a:lnTo>
                    <a:lnTo>
                      <a:pt x="621" y="435"/>
                    </a:lnTo>
                    <a:lnTo>
                      <a:pt x="621" y="445"/>
                    </a:lnTo>
                    <a:lnTo>
                      <a:pt x="621" y="457"/>
                    </a:lnTo>
                    <a:lnTo>
                      <a:pt x="620" y="468"/>
                    </a:lnTo>
                    <a:lnTo>
                      <a:pt x="618" y="481"/>
                    </a:lnTo>
                    <a:lnTo>
                      <a:pt x="616" y="495"/>
                    </a:lnTo>
                    <a:lnTo>
                      <a:pt x="610" y="522"/>
                    </a:lnTo>
                    <a:lnTo>
                      <a:pt x="601" y="554"/>
                    </a:lnTo>
                    <a:lnTo>
                      <a:pt x="506" y="837"/>
                    </a:lnTo>
                    <a:lnTo>
                      <a:pt x="499" y="860"/>
                    </a:lnTo>
                    <a:lnTo>
                      <a:pt x="494" y="878"/>
                    </a:lnTo>
                    <a:lnTo>
                      <a:pt x="490" y="889"/>
                    </a:lnTo>
                    <a:lnTo>
                      <a:pt x="489" y="895"/>
                    </a:lnTo>
                    <a:lnTo>
                      <a:pt x="489" y="899"/>
                    </a:lnTo>
                    <a:lnTo>
                      <a:pt x="490" y="903"/>
                    </a:lnTo>
                    <a:lnTo>
                      <a:pt x="492" y="906"/>
                    </a:lnTo>
                    <a:lnTo>
                      <a:pt x="495" y="910"/>
                    </a:lnTo>
                    <a:lnTo>
                      <a:pt x="497" y="912"/>
                    </a:lnTo>
                    <a:lnTo>
                      <a:pt x="499" y="914"/>
                    </a:lnTo>
                    <a:lnTo>
                      <a:pt x="503" y="914"/>
                    </a:lnTo>
                    <a:lnTo>
                      <a:pt x="506" y="916"/>
                    </a:lnTo>
                    <a:lnTo>
                      <a:pt x="510" y="914"/>
                    </a:lnTo>
                    <a:lnTo>
                      <a:pt x="514" y="913"/>
                    </a:lnTo>
                    <a:lnTo>
                      <a:pt x="519" y="911"/>
                    </a:lnTo>
                    <a:lnTo>
                      <a:pt x="523" y="906"/>
                    </a:lnTo>
                    <a:lnTo>
                      <a:pt x="541" y="890"/>
                    </a:lnTo>
                    <a:lnTo>
                      <a:pt x="558" y="872"/>
                    </a:lnTo>
                    <a:lnTo>
                      <a:pt x="575" y="849"/>
                    </a:lnTo>
                    <a:lnTo>
                      <a:pt x="591" y="825"/>
                    </a:lnTo>
                    <a:lnTo>
                      <a:pt x="613" y="837"/>
                    </a:lnTo>
                    <a:lnTo>
                      <a:pt x="601" y="856"/>
                    </a:lnTo>
                    <a:lnTo>
                      <a:pt x="587" y="875"/>
                    </a:lnTo>
                    <a:lnTo>
                      <a:pt x="571" y="895"/>
                    </a:lnTo>
                    <a:lnTo>
                      <a:pt x="552" y="916"/>
                    </a:lnTo>
                    <a:lnTo>
                      <a:pt x="533" y="934"/>
                    </a:lnTo>
                    <a:lnTo>
                      <a:pt x="515" y="950"/>
                    </a:lnTo>
                    <a:lnTo>
                      <a:pt x="499" y="963"/>
                    </a:lnTo>
                    <a:lnTo>
                      <a:pt x="484" y="973"/>
                    </a:lnTo>
                    <a:lnTo>
                      <a:pt x="470" y="980"/>
                    </a:lnTo>
                    <a:lnTo>
                      <a:pt x="458" y="985"/>
                    </a:lnTo>
                    <a:lnTo>
                      <a:pt x="446" y="988"/>
                    </a:lnTo>
                    <a:lnTo>
                      <a:pt x="435" y="989"/>
                    </a:lnTo>
                    <a:lnTo>
                      <a:pt x="423" y="988"/>
                    </a:lnTo>
                    <a:lnTo>
                      <a:pt x="413" y="985"/>
                    </a:lnTo>
                    <a:lnTo>
                      <a:pt x="404" y="980"/>
                    </a:lnTo>
                    <a:lnTo>
                      <a:pt x="396" y="973"/>
                    </a:lnTo>
                    <a:lnTo>
                      <a:pt x="389" y="964"/>
                    </a:lnTo>
                    <a:lnTo>
                      <a:pt x="384" y="955"/>
                    </a:lnTo>
                    <a:lnTo>
                      <a:pt x="381" y="944"/>
                    </a:lnTo>
                    <a:lnTo>
                      <a:pt x="379" y="933"/>
                    </a:lnTo>
                    <a:lnTo>
                      <a:pt x="381" y="924"/>
                    </a:lnTo>
                    <a:lnTo>
                      <a:pt x="382" y="914"/>
                    </a:lnTo>
                    <a:lnTo>
                      <a:pt x="384" y="903"/>
                    </a:lnTo>
                    <a:lnTo>
                      <a:pt x="386" y="889"/>
                    </a:lnTo>
                    <a:lnTo>
                      <a:pt x="396" y="858"/>
                    </a:lnTo>
                    <a:lnTo>
                      <a:pt x="407" y="820"/>
                    </a:lnTo>
                    <a:lnTo>
                      <a:pt x="497" y="547"/>
                    </a:lnTo>
                    <a:lnTo>
                      <a:pt x="505" y="522"/>
                    </a:lnTo>
                    <a:lnTo>
                      <a:pt x="510" y="501"/>
                    </a:lnTo>
                    <a:lnTo>
                      <a:pt x="513" y="482"/>
                    </a:lnTo>
                    <a:lnTo>
                      <a:pt x="514" y="466"/>
                    </a:lnTo>
                    <a:lnTo>
                      <a:pt x="513" y="459"/>
                    </a:lnTo>
                    <a:lnTo>
                      <a:pt x="512" y="453"/>
                    </a:lnTo>
                    <a:lnTo>
                      <a:pt x="508" y="449"/>
                    </a:lnTo>
                    <a:lnTo>
                      <a:pt x="505" y="444"/>
                    </a:lnTo>
                    <a:lnTo>
                      <a:pt x="499" y="441"/>
                    </a:lnTo>
                    <a:lnTo>
                      <a:pt x="495" y="438"/>
                    </a:lnTo>
                    <a:lnTo>
                      <a:pt x="488" y="436"/>
                    </a:lnTo>
                    <a:lnTo>
                      <a:pt x="481" y="436"/>
                    </a:lnTo>
                    <a:lnTo>
                      <a:pt x="469" y="437"/>
                    </a:lnTo>
                    <a:lnTo>
                      <a:pt x="458" y="439"/>
                    </a:lnTo>
                    <a:lnTo>
                      <a:pt x="445" y="444"/>
                    </a:lnTo>
                    <a:lnTo>
                      <a:pt x="431" y="451"/>
                    </a:lnTo>
                    <a:lnTo>
                      <a:pt x="419" y="459"/>
                    </a:lnTo>
                    <a:lnTo>
                      <a:pt x="405" y="468"/>
                    </a:lnTo>
                    <a:lnTo>
                      <a:pt x="391" y="480"/>
                    </a:lnTo>
                    <a:lnTo>
                      <a:pt x="377" y="491"/>
                    </a:lnTo>
                    <a:lnTo>
                      <a:pt x="362" y="506"/>
                    </a:lnTo>
                    <a:lnTo>
                      <a:pt x="346" y="521"/>
                    </a:lnTo>
                    <a:lnTo>
                      <a:pt x="331" y="539"/>
                    </a:lnTo>
                    <a:lnTo>
                      <a:pt x="314" y="557"/>
                    </a:lnTo>
                    <a:lnTo>
                      <a:pt x="300" y="577"/>
                    </a:lnTo>
                    <a:lnTo>
                      <a:pt x="276" y="611"/>
                    </a:lnTo>
                    <a:lnTo>
                      <a:pt x="240" y="662"/>
                    </a:lnTo>
                    <a:lnTo>
                      <a:pt x="195" y="729"/>
                    </a:lnTo>
                    <a:lnTo>
                      <a:pt x="180" y="753"/>
                    </a:lnTo>
                    <a:lnTo>
                      <a:pt x="166" y="778"/>
                    </a:lnTo>
                    <a:lnTo>
                      <a:pt x="155" y="805"/>
                    </a:lnTo>
                    <a:lnTo>
                      <a:pt x="144" y="833"/>
                    </a:lnTo>
                    <a:lnTo>
                      <a:pt x="103" y="973"/>
                    </a:lnTo>
                    <a:lnTo>
                      <a:pt x="0" y="973"/>
                    </a:lnTo>
                    <a:lnTo>
                      <a:pt x="226" y="188"/>
                    </a:lnTo>
                    <a:lnTo>
                      <a:pt x="250" y="104"/>
                    </a:lnTo>
                    <a:lnTo>
                      <a:pt x="249" y="95"/>
                    </a:lnTo>
                    <a:lnTo>
                      <a:pt x="247" y="87"/>
                    </a:lnTo>
                    <a:lnTo>
                      <a:pt x="242" y="80"/>
                    </a:lnTo>
                    <a:lnTo>
                      <a:pt x="235" y="73"/>
                    </a:lnTo>
                    <a:lnTo>
                      <a:pt x="227" y="66"/>
                    </a:lnTo>
                    <a:lnTo>
                      <a:pt x="219" y="62"/>
                    </a:lnTo>
                    <a:lnTo>
                      <a:pt x="210" y="60"/>
                    </a:lnTo>
                    <a:lnTo>
                      <a:pt x="200" y="59"/>
                    </a:lnTo>
                    <a:lnTo>
                      <a:pt x="193" y="59"/>
                    </a:lnTo>
                    <a:lnTo>
                      <a:pt x="183" y="60"/>
                    </a:lnTo>
                    <a:lnTo>
                      <a:pt x="173" y="61"/>
                    </a:lnTo>
                    <a:lnTo>
                      <a:pt x="160" y="62"/>
                    </a:lnTo>
                    <a:lnTo>
                      <a:pt x="147" y="65"/>
                    </a:lnTo>
                    <a:lnTo>
                      <a:pt x="147" y="38"/>
                    </a:lnTo>
                    <a:lnTo>
                      <a:pt x="38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4" name="Gruppieren 1"/>
            <p:cNvGrpSpPr/>
            <p:nvPr userDrawn="1"/>
          </p:nvGrpSpPr>
          <p:grpSpPr bwMode="auto">
            <a:xfrm>
              <a:off x="1588" y="0"/>
              <a:ext cx="609600" cy="3427081"/>
              <a:chOff x="1750" y="0"/>
              <a:chExt cx="893885" cy="5029199"/>
            </a:xfrm>
            <a:grpFill/>
          </p:grpSpPr>
          <p:sp>
            <p:nvSpPr>
              <p:cNvPr id="55" name="Freeform 13"/>
              <p:cNvSpPr>
                <a:spLocks/>
              </p:cNvSpPr>
              <p:nvPr/>
            </p:nvSpPr>
            <p:spPr bwMode="auto">
              <a:xfrm>
                <a:off x="1750" y="2581947"/>
                <a:ext cx="867645" cy="916627"/>
              </a:xfrm>
              <a:custGeom>
                <a:avLst/>
                <a:gdLst>
                  <a:gd name="T0" fmla="*/ 1977 w 2479"/>
                  <a:gd name="T1" fmla="*/ 1374 h 2620"/>
                  <a:gd name="T2" fmla="*/ 1974 w 2479"/>
                  <a:gd name="T3" fmla="*/ 131 h 2620"/>
                  <a:gd name="T4" fmla="*/ 2479 w 2479"/>
                  <a:gd name="T5" fmla="*/ 134 h 2620"/>
                  <a:gd name="T6" fmla="*/ 2479 w 2479"/>
                  <a:gd name="T7" fmla="*/ 2620 h 2620"/>
                  <a:gd name="T8" fmla="*/ 1098 w 2479"/>
                  <a:gd name="T9" fmla="*/ 1577 h 2620"/>
                  <a:gd name="T10" fmla="*/ 575 w 2479"/>
                  <a:gd name="T11" fmla="*/ 1190 h 2620"/>
                  <a:gd name="T12" fmla="*/ 569 w 2479"/>
                  <a:gd name="T13" fmla="*/ 2363 h 2620"/>
                  <a:gd name="T14" fmla="*/ 0 w 2479"/>
                  <a:gd name="T15" fmla="*/ 2363 h 2620"/>
                  <a:gd name="T16" fmla="*/ 0 w 2479"/>
                  <a:gd name="T17" fmla="*/ 0 h 2620"/>
                  <a:gd name="T18" fmla="*/ 1977 w 2479"/>
                  <a:gd name="T19" fmla="*/ 1374 h 2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79" h="2620">
                    <a:moveTo>
                      <a:pt x="1977" y="1374"/>
                    </a:moveTo>
                    <a:lnTo>
                      <a:pt x="1974" y="131"/>
                    </a:lnTo>
                    <a:lnTo>
                      <a:pt x="2479" y="134"/>
                    </a:lnTo>
                    <a:lnTo>
                      <a:pt x="2479" y="2620"/>
                    </a:lnTo>
                    <a:lnTo>
                      <a:pt x="1098" y="1577"/>
                    </a:lnTo>
                    <a:lnTo>
                      <a:pt x="575" y="1190"/>
                    </a:lnTo>
                    <a:lnTo>
                      <a:pt x="569" y="2363"/>
                    </a:lnTo>
                    <a:lnTo>
                      <a:pt x="0" y="2363"/>
                    </a:lnTo>
                    <a:lnTo>
                      <a:pt x="0" y="0"/>
                    </a:lnTo>
                    <a:lnTo>
                      <a:pt x="1977" y="1374"/>
                    </a:lnTo>
                    <a:close/>
                  </a:path>
                </a:pathLst>
              </a:custGeom>
              <a:grpFill/>
              <a:ln>
                <a:noFill/>
              </a:ln>
              <a:extLst/>
            </p:spPr>
            <p:txBody>
              <a:bodyPr/>
              <a:lstStyle/>
              <a:p>
                <a:pPr>
                  <a:defRPr/>
                </a:pPr>
                <a:endParaRPr lang="de-CH"/>
              </a:p>
            </p:txBody>
          </p:sp>
          <p:sp>
            <p:nvSpPr>
              <p:cNvPr id="56" name="Freeform 14"/>
              <p:cNvSpPr>
                <a:spLocks/>
              </p:cNvSpPr>
              <p:nvPr/>
            </p:nvSpPr>
            <p:spPr bwMode="auto">
              <a:xfrm>
                <a:off x="1750" y="0"/>
                <a:ext cx="867645" cy="874644"/>
              </a:xfrm>
              <a:custGeom>
                <a:avLst/>
                <a:gdLst>
                  <a:gd name="T0" fmla="*/ 1491 w 2479"/>
                  <a:gd name="T1" fmla="*/ 680 h 2500"/>
                  <a:gd name="T2" fmla="*/ 0 w 2479"/>
                  <a:gd name="T3" fmla="*/ 680 h 2500"/>
                  <a:gd name="T4" fmla="*/ 0 w 2479"/>
                  <a:gd name="T5" fmla="*/ 0 h 2500"/>
                  <a:gd name="T6" fmla="*/ 2479 w 2479"/>
                  <a:gd name="T7" fmla="*/ 0 h 2500"/>
                  <a:gd name="T8" fmla="*/ 2479 w 2479"/>
                  <a:gd name="T9" fmla="*/ 630 h 2500"/>
                  <a:gd name="T10" fmla="*/ 993 w 2479"/>
                  <a:gd name="T11" fmla="*/ 1821 h 2500"/>
                  <a:gd name="T12" fmla="*/ 2479 w 2479"/>
                  <a:gd name="T13" fmla="*/ 1821 h 2500"/>
                  <a:gd name="T14" fmla="*/ 2479 w 2479"/>
                  <a:gd name="T15" fmla="*/ 2500 h 2500"/>
                  <a:gd name="T16" fmla="*/ 0 w 2479"/>
                  <a:gd name="T17" fmla="*/ 2500 h 2500"/>
                  <a:gd name="T18" fmla="*/ 0 w 2479"/>
                  <a:gd name="T19" fmla="*/ 1878 h 2500"/>
                  <a:gd name="T20" fmla="*/ 1491 w 2479"/>
                  <a:gd name="T21" fmla="*/ 68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9" h="2500">
                    <a:moveTo>
                      <a:pt x="1491" y="680"/>
                    </a:moveTo>
                    <a:lnTo>
                      <a:pt x="0" y="680"/>
                    </a:lnTo>
                    <a:lnTo>
                      <a:pt x="0" y="0"/>
                    </a:lnTo>
                    <a:lnTo>
                      <a:pt x="2479" y="0"/>
                    </a:lnTo>
                    <a:lnTo>
                      <a:pt x="2479" y="630"/>
                    </a:lnTo>
                    <a:lnTo>
                      <a:pt x="993" y="1821"/>
                    </a:lnTo>
                    <a:lnTo>
                      <a:pt x="2479" y="1821"/>
                    </a:lnTo>
                    <a:lnTo>
                      <a:pt x="2479" y="2500"/>
                    </a:lnTo>
                    <a:lnTo>
                      <a:pt x="0" y="2500"/>
                    </a:lnTo>
                    <a:lnTo>
                      <a:pt x="0" y="1878"/>
                    </a:lnTo>
                    <a:lnTo>
                      <a:pt x="1491" y="680"/>
                    </a:lnTo>
                    <a:close/>
                  </a:path>
                </a:pathLst>
              </a:custGeom>
              <a:grpFill/>
              <a:ln>
                <a:noFill/>
              </a:ln>
              <a:extLst/>
            </p:spPr>
            <p:txBody>
              <a:bodyPr/>
              <a:lstStyle/>
              <a:p>
                <a:pPr>
                  <a:defRPr/>
                </a:pPr>
                <a:endParaRPr lang="de-CH"/>
              </a:p>
            </p:txBody>
          </p:sp>
          <p:sp>
            <p:nvSpPr>
              <p:cNvPr id="57" name="Freeform 15"/>
              <p:cNvSpPr>
                <a:spLocks/>
              </p:cNvSpPr>
              <p:nvPr/>
            </p:nvSpPr>
            <p:spPr bwMode="auto">
              <a:xfrm>
                <a:off x="1750" y="3545804"/>
                <a:ext cx="893885" cy="836159"/>
              </a:xfrm>
              <a:custGeom>
                <a:avLst/>
                <a:gdLst>
                  <a:gd name="T0" fmla="*/ 1624 w 2555"/>
                  <a:gd name="T1" fmla="*/ 1630 h 2389"/>
                  <a:gd name="T2" fmla="*/ 1720 w 2555"/>
                  <a:gd name="T3" fmla="*/ 1603 h 2389"/>
                  <a:gd name="T4" fmla="*/ 1808 w 2555"/>
                  <a:gd name="T5" fmla="*/ 1560 h 2389"/>
                  <a:gd name="T6" fmla="*/ 1849 w 2555"/>
                  <a:gd name="T7" fmla="*/ 1533 h 2389"/>
                  <a:gd name="T8" fmla="*/ 1885 w 2555"/>
                  <a:gd name="T9" fmla="*/ 1503 h 2389"/>
                  <a:gd name="T10" fmla="*/ 1917 w 2555"/>
                  <a:gd name="T11" fmla="*/ 1466 h 2389"/>
                  <a:gd name="T12" fmla="*/ 1943 w 2555"/>
                  <a:gd name="T13" fmla="*/ 1425 h 2389"/>
                  <a:gd name="T14" fmla="*/ 1964 w 2555"/>
                  <a:gd name="T15" fmla="*/ 1379 h 2389"/>
                  <a:gd name="T16" fmla="*/ 1985 w 2555"/>
                  <a:gd name="T17" fmla="*/ 1291 h 2389"/>
                  <a:gd name="T18" fmla="*/ 1994 w 2555"/>
                  <a:gd name="T19" fmla="*/ 1182 h 2389"/>
                  <a:gd name="T20" fmla="*/ 1990 w 2555"/>
                  <a:gd name="T21" fmla="*/ 1109 h 2389"/>
                  <a:gd name="T22" fmla="*/ 1980 w 2555"/>
                  <a:gd name="T23" fmla="*/ 1055 h 2389"/>
                  <a:gd name="T24" fmla="*/ 1965 w 2555"/>
                  <a:gd name="T25" fmla="*/ 1004 h 2389"/>
                  <a:gd name="T26" fmla="*/ 1943 w 2555"/>
                  <a:gd name="T27" fmla="*/ 955 h 2389"/>
                  <a:gd name="T28" fmla="*/ 1915 w 2555"/>
                  <a:gd name="T29" fmla="*/ 909 h 2389"/>
                  <a:gd name="T30" fmla="*/ 1879 w 2555"/>
                  <a:gd name="T31" fmla="*/ 868 h 2389"/>
                  <a:gd name="T32" fmla="*/ 1837 w 2555"/>
                  <a:gd name="T33" fmla="*/ 831 h 2389"/>
                  <a:gd name="T34" fmla="*/ 1788 w 2555"/>
                  <a:gd name="T35" fmla="*/ 800 h 2389"/>
                  <a:gd name="T36" fmla="*/ 1734 w 2555"/>
                  <a:gd name="T37" fmla="*/ 778 h 2389"/>
                  <a:gd name="T38" fmla="*/ 1658 w 2555"/>
                  <a:gd name="T39" fmla="*/ 759 h 2389"/>
                  <a:gd name="T40" fmla="*/ 1539 w 2555"/>
                  <a:gd name="T41" fmla="*/ 742 h 2389"/>
                  <a:gd name="T42" fmla="*/ 1732 w 2555"/>
                  <a:gd name="T43" fmla="*/ 0 h 2389"/>
                  <a:gd name="T44" fmla="*/ 1822 w 2555"/>
                  <a:gd name="T45" fmla="*/ 11 h 2389"/>
                  <a:gd name="T46" fmla="*/ 1910 w 2555"/>
                  <a:gd name="T47" fmla="*/ 34 h 2389"/>
                  <a:gd name="T48" fmla="*/ 1995 w 2555"/>
                  <a:gd name="T49" fmla="*/ 65 h 2389"/>
                  <a:gd name="T50" fmla="*/ 2078 w 2555"/>
                  <a:gd name="T51" fmla="*/ 109 h 2389"/>
                  <a:gd name="T52" fmla="*/ 2155 w 2555"/>
                  <a:gd name="T53" fmla="*/ 159 h 2389"/>
                  <a:gd name="T54" fmla="*/ 2228 w 2555"/>
                  <a:gd name="T55" fmla="*/ 218 h 2389"/>
                  <a:gd name="T56" fmla="*/ 2293 w 2555"/>
                  <a:gd name="T57" fmla="*/ 284 h 2389"/>
                  <a:gd name="T58" fmla="*/ 2351 w 2555"/>
                  <a:gd name="T59" fmla="*/ 357 h 2389"/>
                  <a:gd name="T60" fmla="*/ 2400 w 2555"/>
                  <a:gd name="T61" fmla="*/ 434 h 2389"/>
                  <a:gd name="T62" fmla="*/ 2440 w 2555"/>
                  <a:gd name="T63" fmla="*/ 516 h 2389"/>
                  <a:gd name="T64" fmla="*/ 2470 w 2555"/>
                  <a:gd name="T65" fmla="*/ 610 h 2389"/>
                  <a:gd name="T66" fmla="*/ 2500 w 2555"/>
                  <a:gd name="T67" fmla="*/ 724 h 2389"/>
                  <a:gd name="T68" fmla="*/ 2522 w 2555"/>
                  <a:gd name="T69" fmla="*/ 841 h 2389"/>
                  <a:gd name="T70" fmla="*/ 2540 w 2555"/>
                  <a:gd name="T71" fmla="*/ 962 h 2389"/>
                  <a:gd name="T72" fmla="*/ 2550 w 2555"/>
                  <a:gd name="T73" fmla="*/ 1086 h 2389"/>
                  <a:gd name="T74" fmla="*/ 2555 w 2555"/>
                  <a:gd name="T75" fmla="*/ 1209 h 2389"/>
                  <a:gd name="T76" fmla="*/ 2546 w 2555"/>
                  <a:gd name="T77" fmla="*/ 1403 h 2389"/>
                  <a:gd name="T78" fmla="*/ 2528 w 2555"/>
                  <a:gd name="T79" fmla="*/ 1530 h 2389"/>
                  <a:gd name="T80" fmla="*/ 2508 w 2555"/>
                  <a:gd name="T81" fmla="*/ 1623 h 2389"/>
                  <a:gd name="T82" fmla="*/ 2482 w 2555"/>
                  <a:gd name="T83" fmla="*/ 1713 h 2389"/>
                  <a:gd name="T84" fmla="*/ 2451 w 2555"/>
                  <a:gd name="T85" fmla="*/ 1801 h 2389"/>
                  <a:gd name="T86" fmla="*/ 2413 w 2555"/>
                  <a:gd name="T87" fmla="*/ 1886 h 2389"/>
                  <a:gd name="T88" fmla="*/ 2368 w 2555"/>
                  <a:gd name="T89" fmla="*/ 1967 h 2389"/>
                  <a:gd name="T90" fmla="*/ 2317 w 2555"/>
                  <a:gd name="T91" fmla="*/ 2045 h 2389"/>
                  <a:gd name="T92" fmla="*/ 2258 w 2555"/>
                  <a:gd name="T93" fmla="*/ 2116 h 2389"/>
                  <a:gd name="T94" fmla="*/ 2190 w 2555"/>
                  <a:gd name="T95" fmla="*/ 2182 h 2389"/>
                  <a:gd name="T96" fmla="*/ 2117 w 2555"/>
                  <a:gd name="T97" fmla="*/ 2236 h 2389"/>
                  <a:gd name="T98" fmla="*/ 2040 w 2555"/>
                  <a:gd name="T99" fmla="*/ 2280 h 2389"/>
                  <a:gd name="T100" fmla="*/ 1959 w 2555"/>
                  <a:gd name="T101" fmla="*/ 2315 h 2389"/>
                  <a:gd name="T102" fmla="*/ 1875 w 2555"/>
                  <a:gd name="T103" fmla="*/ 2341 h 2389"/>
                  <a:gd name="T104" fmla="*/ 1788 w 2555"/>
                  <a:gd name="T105" fmla="*/ 2361 h 2389"/>
                  <a:gd name="T106" fmla="*/ 1698 w 2555"/>
                  <a:gd name="T107" fmla="*/ 2375 h 2389"/>
                  <a:gd name="T108" fmla="*/ 1512 w 2555"/>
                  <a:gd name="T109" fmla="*/ 2388 h 2389"/>
                  <a:gd name="T110" fmla="*/ 1320 w 2555"/>
                  <a:gd name="T111" fmla="*/ 2389 h 2389"/>
                  <a:gd name="T112" fmla="*/ 1560 w 2555"/>
                  <a:gd name="T113" fmla="*/ 1639 h 2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55" h="2389">
                    <a:moveTo>
                      <a:pt x="1560" y="1639"/>
                    </a:moveTo>
                    <a:lnTo>
                      <a:pt x="1592" y="1636"/>
                    </a:lnTo>
                    <a:lnTo>
                      <a:pt x="1624" y="1630"/>
                    </a:lnTo>
                    <a:lnTo>
                      <a:pt x="1656" y="1622"/>
                    </a:lnTo>
                    <a:lnTo>
                      <a:pt x="1688" y="1613"/>
                    </a:lnTo>
                    <a:lnTo>
                      <a:pt x="1720" y="1603"/>
                    </a:lnTo>
                    <a:lnTo>
                      <a:pt x="1750" y="1591"/>
                    </a:lnTo>
                    <a:lnTo>
                      <a:pt x="1780" y="1577"/>
                    </a:lnTo>
                    <a:lnTo>
                      <a:pt x="1808" y="1560"/>
                    </a:lnTo>
                    <a:lnTo>
                      <a:pt x="1822" y="1552"/>
                    </a:lnTo>
                    <a:lnTo>
                      <a:pt x="1835" y="1544"/>
                    </a:lnTo>
                    <a:lnTo>
                      <a:pt x="1849" y="1533"/>
                    </a:lnTo>
                    <a:lnTo>
                      <a:pt x="1861" y="1524"/>
                    </a:lnTo>
                    <a:lnTo>
                      <a:pt x="1873" y="1513"/>
                    </a:lnTo>
                    <a:lnTo>
                      <a:pt x="1885" y="1503"/>
                    </a:lnTo>
                    <a:lnTo>
                      <a:pt x="1896" y="1491"/>
                    </a:lnTo>
                    <a:lnTo>
                      <a:pt x="1906" y="1479"/>
                    </a:lnTo>
                    <a:lnTo>
                      <a:pt x="1917" y="1466"/>
                    </a:lnTo>
                    <a:lnTo>
                      <a:pt x="1926" y="1453"/>
                    </a:lnTo>
                    <a:lnTo>
                      <a:pt x="1934" y="1439"/>
                    </a:lnTo>
                    <a:lnTo>
                      <a:pt x="1943" y="1425"/>
                    </a:lnTo>
                    <a:lnTo>
                      <a:pt x="1951" y="1410"/>
                    </a:lnTo>
                    <a:lnTo>
                      <a:pt x="1958" y="1395"/>
                    </a:lnTo>
                    <a:lnTo>
                      <a:pt x="1964" y="1379"/>
                    </a:lnTo>
                    <a:lnTo>
                      <a:pt x="1970" y="1362"/>
                    </a:lnTo>
                    <a:lnTo>
                      <a:pt x="1978" y="1327"/>
                    </a:lnTo>
                    <a:lnTo>
                      <a:pt x="1985" y="1291"/>
                    </a:lnTo>
                    <a:lnTo>
                      <a:pt x="1990" y="1255"/>
                    </a:lnTo>
                    <a:lnTo>
                      <a:pt x="1993" y="1218"/>
                    </a:lnTo>
                    <a:lnTo>
                      <a:pt x="1994" y="1182"/>
                    </a:lnTo>
                    <a:lnTo>
                      <a:pt x="1993" y="1144"/>
                    </a:lnTo>
                    <a:lnTo>
                      <a:pt x="1992" y="1127"/>
                    </a:lnTo>
                    <a:lnTo>
                      <a:pt x="1990" y="1109"/>
                    </a:lnTo>
                    <a:lnTo>
                      <a:pt x="1987" y="1091"/>
                    </a:lnTo>
                    <a:lnTo>
                      <a:pt x="1984" y="1073"/>
                    </a:lnTo>
                    <a:lnTo>
                      <a:pt x="1980" y="1055"/>
                    </a:lnTo>
                    <a:lnTo>
                      <a:pt x="1976" y="1039"/>
                    </a:lnTo>
                    <a:lnTo>
                      <a:pt x="1971" y="1021"/>
                    </a:lnTo>
                    <a:lnTo>
                      <a:pt x="1965" y="1004"/>
                    </a:lnTo>
                    <a:lnTo>
                      <a:pt x="1958" y="988"/>
                    </a:lnTo>
                    <a:lnTo>
                      <a:pt x="1951" y="972"/>
                    </a:lnTo>
                    <a:lnTo>
                      <a:pt x="1943" y="955"/>
                    </a:lnTo>
                    <a:lnTo>
                      <a:pt x="1934" y="940"/>
                    </a:lnTo>
                    <a:lnTo>
                      <a:pt x="1925" y="925"/>
                    </a:lnTo>
                    <a:lnTo>
                      <a:pt x="1915" y="909"/>
                    </a:lnTo>
                    <a:lnTo>
                      <a:pt x="1904" y="895"/>
                    </a:lnTo>
                    <a:lnTo>
                      <a:pt x="1892" y="881"/>
                    </a:lnTo>
                    <a:lnTo>
                      <a:pt x="1879" y="868"/>
                    </a:lnTo>
                    <a:lnTo>
                      <a:pt x="1866" y="854"/>
                    </a:lnTo>
                    <a:lnTo>
                      <a:pt x="1852" y="842"/>
                    </a:lnTo>
                    <a:lnTo>
                      <a:pt x="1837" y="831"/>
                    </a:lnTo>
                    <a:lnTo>
                      <a:pt x="1821" y="819"/>
                    </a:lnTo>
                    <a:lnTo>
                      <a:pt x="1804" y="808"/>
                    </a:lnTo>
                    <a:lnTo>
                      <a:pt x="1788" y="800"/>
                    </a:lnTo>
                    <a:lnTo>
                      <a:pt x="1770" y="792"/>
                    </a:lnTo>
                    <a:lnTo>
                      <a:pt x="1751" y="785"/>
                    </a:lnTo>
                    <a:lnTo>
                      <a:pt x="1734" y="778"/>
                    </a:lnTo>
                    <a:lnTo>
                      <a:pt x="1715" y="772"/>
                    </a:lnTo>
                    <a:lnTo>
                      <a:pt x="1696" y="767"/>
                    </a:lnTo>
                    <a:lnTo>
                      <a:pt x="1658" y="759"/>
                    </a:lnTo>
                    <a:lnTo>
                      <a:pt x="1619" y="753"/>
                    </a:lnTo>
                    <a:lnTo>
                      <a:pt x="1579" y="747"/>
                    </a:lnTo>
                    <a:lnTo>
                      <a:pt x="1539" y="742"/>
                    </a:lnTo>
                    <a:lnTo>
                      <a:pt x="0" y="742"/>
                    </a:lnTo>
                    <a:lnTo>
                      <a:pt x="0" y="0"/>
                    </a:lnTo>
                    <a:lnTo>
                      <a:pt x="1732" y="0"/>
                    </a:lnTo>
                    <a:lnTo>
                      <a:pt x="1762" y="2"/>
                    </a:lnTo>
                    <a:lnTo>
                      <a:pt x="1791" y="5"/>
                    </a:lnTo>
                    <a:lnTo>
                      <a:pt x="1822" y="11"/>
                    </a:lnTo>
                    <a:lnTo>
                      <a:pt x="1851" y="17"/>
                    </a:lnTo>
                    <a:lnTo>
                      <a:pt x="1881" y="24"/>
                    </a:lnTo>
                    <a:lnTo>
                      <a:pt x="1910" y="34"/>
                    </a:lnTo>
                    <a:lnTo>
                      <a:pt x="1938" y="43"/>
                    </a:lnTo>
                    <a:lnTo>
                      <a:pt x="1967" y="54"/>
                    </a:lnTo>
                    <a:lnTo>
                      <a:pt x="1995" y="65"/>
                    </a:lnTo>
                    <a:lnTo>
                      <a:pt x="2024" y="80"/>
                    </a:lnTo>
                    <a:lnTo>
                      <a:pt x="2051" y="94"/>
                    </a:lnTo>
                    <a:lnTo>
                      <a:pt x="2078" y="109"/>
                    </a:lnTo>
                    <a:lnTo>
                      <a:pt x="2103" y="124"/>
                    </a:lnTo>
                    <a:lnTo>
                      <a:pt x="2130" y="142"/>
                    </a:lnTo>
                    <a:lnTo>
                      <a:pt x="2155" y="159"/>
                    </a:lnTo>
                    <a:lnTo>
                      <a:pt x="2180" y="178"/>
                    </a:lnTo>
                    <a:lnTo>
                      <a:pt x="2204" y="198"/>
                    </a:lnTo>
                    <a:lnTo>
                      <a:pt x="2228" y="218"/>
                    </a:lnTo>
                    <a:lnTo>
                      <a:pt x="2250" y="239"/>
                    </a:lnTo>
                    <a:lnTo>
                      <a:pt x="2272" y="262"/>
                    </a:lnTo>
                    <a:lnTo>
                      <a:pt x="2293" y="284"/>
                    </a:lnTo>
                    <a:lnTo>
                      <a:pt x="2313" y="308"/>
                    </a:lnTo>
                    <a:lnTo>
                      <a:pt x="2332" y="332"/>
                    </a:lnTo>
                    <a:lnTo>
                      <a:pt x="2351" y="357"/>
                    </a:lnTo>
                    <a:lnTo>
                      <a:pt x="2368" y="382"/>
                    </a:lnTo>
                    <a:lnTo>
                      <a:pt x="2385" y="407"/>
                    </a:lnTo>
                    <a:lnTo>
                      <a:pt x="2400" y="434"/>
                    </a:lnTo>
                    <a:lnTo>
                      <a:pt x="2414" y="460"/>
                    </a:lnTo>
                    <a:lnTo>
                      <a:pt x="2427" y="489"/>
                    </a:lnTo>
                    <a:lnTo>
                      <a:pt x="2440" y="516"/>
                    </a:lnTo>
                    <a:lnTo>
                      <a:pt x="2451" y="544"/>
                    </a:lnTo>
                    <a:lnTo>
                      <a:pt x="2460" y="573"/>
                    </a:lnTo>
                    <a:lnTo>
                      <a:pt x="2470" y="610"/>
                    </a:lnTo>
                    <a:lnTo>
                      <a:pt x="2481" y="647"/>
                    </a:lnTo>
                    <a:lnTo>
                      <a:pt x="2490" y="685"/>
                    </a:lnTo>
                    <a:lnTo>
                      <a:pt x="2500" y="724"/>
                    </a:lnTo>
                    <a:lnTo>
                      <a:pt x="2508" y="762"/>
                    </a:lnTo>
                    <a:lnTo>
                      <a:pt x="2515" y="801"/>
                    </a:lnTo>
                    <a:lnTo>
                      <a:pt x="2522" y="841"/>
                    </a:lnTo>
                    <a:lnTo>
                      <a:pt x="2529" y="881"/>
                    </a:lnTo>
                    <a:lnTo>
                      <a:pt x="2535" y="921"/>
                    </a:lnTo>
                    <a:lnTo>
                      <a:pt x="2540" y="962"/>
                    </a:lnTo>
                    <a:lnTo>
                      <a:pt x="2544" y="1003"/>
                    </a:lnTo>
                    <a:lnTo>
                      <a:pt x="2548" y="1044"/>
                    </a:lnTo>
                    <a:lnTo>
                      <a:pt x="2550" y="1086"/>
                    </a:lnTo>
                    <a:lnTo>
                      <a:pt x="2553" y="1127"/>
                    </a:lnTo>
                    <a:lnTo>
                      <a:pt x="2554" y="1168"/>
                    </a:lnTo>
                    <a:lnTo>
                      <a:pt x="2555" y="1209"/>
                    </a:lnTo>
                    <a:lnTo>
                      <a:pt x="2554" y="1274"/>
                    </a:lnTo>
                    <a:lnTo>
                      <a:pt x="2550" y="1338"/>
                    </a:lnTo>
                    <a:lnTo>
                      <a:pt x="2546" y="1403"/>
                    </a:lnTo>
                    <a:lnTo>
                      <a:pt x="2537" y="1466"/>
                    </a:lnTo>
                    <a:lnTo>
                      <a:pt x="2533" y="1498"/>
                    </a:lnTo>
                    <a:lnTo>
                      <a:pt x="2528" y="1530"/>
                    </a:lnTo>
                    <a:lnTo>
                      <a:pt x="2522" y="1560"/>
                    </a:lnTo>
                    <a:lnTo>
                      <a:pt x="2515" y="1592"/>
                    </a:lnTo>
                    <a:lnTo>
                      <a:pt x="2508" y="1623"/>
                    </a:lnTo>
                    <a:lnTo>
                      <a:pt x="2500" y="1653"/>
                    </a:lnTo>
                    <a:lnTo>
                      <a:pt x="2492" y="1684"/>
                    </a:lnTo>
                    <a:lnTo>
                      <a:pt x="2482" y="1713"/>
                    </a:lnTo>
                    <a:lnTo>
                      <a:pt x="2473" y="1743"/>
                    </a:lnTo>
                    <a:lnTo>
                      <a:pt x="2462" y="1772"/>
                    </a:lnTo>
                    <a:lnTo>
                      <a:pt x="2451" y="1801"/>
                    </a:lnTo>
                    <a:lnTo>
                      <a:pt x="2439" y="1831"/>
                    </a:lnTo>
                    <a:lnTo>
                      <a:pt x="2426" y="1859"/>
                    </a:lnTo>
                    <a:lnTo>
                      <a:pt x="2413" y="1886"/>
                    </a:lnTo>
                    <a:lnTo>
                      <a:pt x="2399" y="1914"/>
                    </a:lnTo>
                    <a:lnTo>
                      <a:pt x="2384" y="1941"/>
                    </a:lnTo>
                    <a:lnTo>
                      <a:pt x="2368" y="1967"/>
                    </a:lnTo>
                    <a:lnTo>
                      <a:pt x="2352" y="1994"/>
                    </a:lnTo>
                    <a:lnTo>
                      <a:pt x="2334" y="2019"/>
                    </a:lnTo>
                    <a:lnTo>
                      <a:pt x="2317" y="2045"/>
                    </a:lnTo>
                    <a:lnTo>
                      <a:pt x="2298" y="2069"/>
                    </a:lnTo>
                    <a:lnTo>
                      <a:pt x="2278" y="2093"/>
                    </a:lnTo>
                    <a:lnTo>
                      <a:pt x="2258" y="2116"/>
                    </a:lnTo>
                    <a:lnTo>
                      <a:pt x="2237" y="2140"/>
                    </a:lnTo>
                    <a:lnTo>
                      <a:pt x="2214" y="2161"/>
                    </a:lnTo>
                    <a:lnTo>
                      <a:pt x="2190" y="2182"/>
                    </a:lnTo>
                    <a:lnTo>
                      <a:pt x="2167" y="2201"/>
                    </a:lnTo>
                    <a:lnTo>
                      <a:pt x="2142" y="2219"/>
                    </a:lnTo>
                    <a:lnTo>
                      <a:pt x="2117" y="2236"/>
                    </a:lnTo>
                    <a:lnTo>
                      <a:pt x="2092" y="2251"/>
                    </a:lnTo>
                    <a:lnTo>
                      <a:pt x="2066" y="2266"/>
                    </a:lnTo>
                    <a:lnTo>
                      <a:pt x="2040" y="2280"/>
                    </a:lnTo>
                    <a:lnTo>
                      <a:pt x="2013" y="2293"/>
                    </a:lnTo>
                    <a:lnTo>
                      <a:pt x="1986" y="2304"/>
                    </a:lnTo>
                    <a:lnTo>
                      <a:pt x="1959" y="2315"/>
                    </a:lnTo>
                    <a:lnTo>
                      <a:pt x="1931" y="2324"/>
                    </a:lnTo>
                    <a:lnTo>
                      <a:pt x="1903" y="2334"/>
                    </a:lnTo>
                    <a:lnTo>
                      <a:pt x="1875" y="2341"/>
                    </a:lnTo>
                    <a:lnTo>
                      <a:pt x="1846" y="2349"/>
                    </a:lnTo>
                    <a:lnTo>
                      <a:pt x="1817" y="2355"/>
                    </a:lnTo>
                    <a:lnTo>
                      <a:pt x="1788" y="2361"/>
                    </a:lnTo>
                    <a:lnTo>
                      <a:pt x="1757" y="2365"/>
                    </a:lnTo>
                    <a:lnTo>
                      <a:pt x="1728" y="2370"/>
                    </a:lnTo>
                    <a:lnTo>
                      <a:pt x="1698" y="2375"/>
                    </a:lnTo>
                    <a:lnTo>
                      <a:pt x="1637" y="2381"/>
                    </a:lnTo>
                    <a:lnTo>
                      <a:pt x="1574" y="2384"/>
                    </a:lnTo>
                    <a:lnTo>
                      <a:pt x="1512" y="2388"/>
                    </a:lnTo>
                    <a:lnTo>
                      <a:pt x="1449" y="2389"/>
                    </a:lnTo>
                    <a:lnTo>
                      <a:pt x="1384" y="2389"/>
                    </a:lnTo>
                    <a:lnTo>
                      <a:pt x="1320" y="2389"/>
                    </a:lnTo>
                    <a:lnTo>
                      <a:pt x="0" y="2389"/>
                    </a:lnTo>
                    <a:lnTo>
                      <a:pt x="0" y="1644"/>
                    </a:lnTo>
                    <a:lnTo>
                      <a:pt x="1560" y="1639"/>
                    </a:lnTo>
                    <a:close/>
                  </a:path>
                </a:pathLst>
              </a:custGeom>
              <a:grpFill/>
              <a:ln>
                <a:noFill/>
              </a:ln>
              <a:extLst/>
            </p:spPr>
            <p:txBody>
              <a:bodyPr/>
              <a:lstStyle/>
              <a:p>
                <a:pPr>
                  <a:defRPr/>
                </a:pPr>
                <a:endParaRPr lang="de-CH"/>
              </a:p>
            </p:txBody>
          </p:sp>
          <p:sp>
            <p:nvSpPr>
              <p:cNvPr id="58" name="Freeform 16"/>
              <p:cNvSpPr>
                <a:spLocks/>
              </p:cNvSpPr>
              <p:nvPr/>
            </p:nvSpPr>
            <p:spPr bwMode="auto">
              <a:xfrm>
                <a:off x="1750" y="1938209"/>
                <a:ext cx="867645" cy="545777"/>
              </a:xfrm>
              <a:custGeom>
                <a:avLst/>
                <a:gdLst>
                  <a:gd name="T0" fmla="*/ 530 w 2479"/>
                  <a:gd name="T1" fmla="*/ 0 h 1558"/>
                  <a:gd name="T2" fmla="*/ 530 w 2479"/>
                  <a:gd name="T3" fmla="*/ 898 h 1558"/>
                  <a:gd name="T4" fmla="*/ 947 w 2479"/>
                  <a:gd name="T5" fmla="*/ 898 h 1558"/>
                  <a:gd name="T6" fmla="*/ 952 w 2479"/>
                  <a:gd name="T7" fmla="*/ 111 h 1558"/>
                  <a:gd name="T8" fmla="*/ 1493 w 2479"/>
                  <a:gd name="T9" fmla="*/ 111 h 1558"/>
                  <a:gd name="T10" fmla="*/ 1493 w 2479"/>
                  <a:gd name="T11" fmla="*/ 898 h 1558"/>
                  <a:gd name="T12" fmla="*/ 1951 w 2479"/>
                  <a:gd name="T13" fmla="*/ 898 h 1558"/>
                  <a:gd name="T14" fmla="*/ 1957 w 2479"/>
                  <a:gd name="T15" fmla="*/ 0 h 1558"/>
                  <a:gd name="T16" fmla="*/ 2479 w 2479"/>
                  <a:gd name="T17" fmla="*/ 0 h 1558"/>
                  <a:gd name="T18" fmla="*/ 2479 w 2479"/>
                  <a:gd name="T19" fmla="*/ 1558 h 1558"/>
                  <a:gd name="T20" fmla="*/ 0 w 2479"/>
                  <a:gd name="T21" fmla="*/ 1558 h 1558"/>
                  <a:gd name="T22" fmla="*/ 0 w 2479"/>
                  <a:gd name="T23" fmla="*/ 0 h 1558"/>
                  <a:gd name="T24" fmla="*/ 530 w 2479"/>
                  <a:gd name="T25"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9" h="1558">
                    <a:moveTo>
                      <a:pt x="530" y="0"/>
                    </a:moveTo>
                    <a:lnTo>
                      <a:pt x="530" y="898"/>
                    </a:lnTo>
                    <a:lnTo>
                      <a:pt x="947" y="898"/>
                    </a:lnTo>
                    <a:lnTo>
                      <a:pt x="952" y="111"/>
                    </a:lnTo>
                    <a:lnTo>
                      <a:pt x="1493" y="111"/>
                    </a:lnTo>
                    <a:lnTo>
                      <a:pt x="1493" y="898"/>
                    </a:lnTo>
                    <a:lnTo>
                      <a:pt x="1951" y="898"/>
                    </a:lnTo>
                    <a:lnTo>
                      <a:pt x="1957" y="0"/>
                    </a:lnTo>
                    <a:lnTo>
                      <a:pt x="2479" y="0"/>
                    </a:lnTo>
                    <a:lnTo>
                      <a:pt x="2479" y="1558"/>
                    </a:lnTo>
                    <a:lnTo>
                      <a:pt x="0" y="1558"/>
                    </a:lnTo>
                    <a:lnTo>
                      <a:pt x="0" y="0"/>
                    </a:lnTo>
                    <a:lnTo>
                      <a:pt x="530" y="0"/>
                    </a:lnTo>
                    <a:close/>
                  </a:path>
                </a:pathLst>
              </a:custGeom>
              <a:grpFill/>
              <a:ln>
                <a:noFill/>
              </a:ln>
              <a:extLst/>
            </p:spPr>
            <p:txBody>
              <a:bodyPr/>
              <a:lstStyle/>
              <a:p>
                <a:pPr>
                  <a:defRPr/>
                </a:pPr>
                <a:endParaRPr lang="de-CH"/>
              </a:p>
            </p:txBody>
          </p:sp>
          <p:sp>
            <p:nvSpPr>
              <p:cNvPr id="59" name="Freeform 17"/>
              <p:cNvSpPr>
                <a:spLocks/>
              </p:cNvSpPr>
              <p:nvPr/>
            </p:nvSpPr>
            <p:spPr bwMode="auto">
              <a:xfrm>
                <a:off x="1750" y="4465929"/>
                <a:ext cx="867645" cy="563270"/>
              </a:xfrm>
              <a:custGeom>
                <a:avLst/>
                <a:gdLst>
                  <a:gd name="T0" fmla="*/ 1910 w 2479"/>
                  <a:gd name="T1" fmla="*/ 863 h 1611"/>
                  <a:gd name="T2" fmla="*/ 1915 w 2479"/>
                  <a:gd name="T3" fmla="*/ 0 h 1611"/>
                  <a:gd name="T4" fmla="*/ 2479 w 2479"/>
                  <a:gd name="T5" fmla="*/ 0 h 1611"/>
                  <a:gd name="T6" fmla="*/ 2479 w 2479"/>
                  <a:gd name="T7" fmla="*/ 1611 h 1611"/>
                  <a:gd name="T8" fmla="*/ 0 w 2479"/>
                  <a:gd name="T9" fmla="*/ 1611 h 1611"/>
                  <a:gd name="T10" fmla="*/ 0 w 2479"/>
                  <a:gd name="T11" fmla="*/ 863 h 1611"/>
                  <a:gd name="T12" fmla="*/ 1910 w 2479"/>
                  <a:gd name="T13" fmla="*/ 863 h 1611"/>
                </a:gdLst>
                <a:ahLst/>
                <a:cxnLst>
                  <a:cxn ang="0">
                    <a:pos x="T0" y="T1"/>
                  </a:cxn>
                  <a:cxn ang="0">
                    <a:pos x="T2" y="T3"/>
                  </a:cxn>
                  <a:cxn ang="0">
                    <a:pos x="T4" y="T5"/>
                  </a:cxn>
                  <a:cxn ang="0">
                    <a:pos x="T6" y="T7"/>
                  </a:cxn>
                  <a:cxn ang="0">
                    <a:pos x="T8" y="T9"/>
                  </a:cxn>
                  <a:cxn ang="0">
                    <a:pos x="T10" y="T11"/>
                  </a:cxn>
                  <a:cxn ang="0">
                    <a:pos x="T12" y="T13"/>
                  </a:cxn>
                </a:cxnLst>
                <a:rect l="0" t="0" r="r" b="b"/>
                <a:pathLst>
                  <a:path w="2479" h="1611">
                    <a:moveTo>
                      <a:pt x="1910" y="863"/>
                    </a:moveTo>
                    <a:lnTo>
                      <a:pt x="1915" y="0"/>
                    </a:lnTo>
                    <a:lnTo>
                      <a:pt x="2479" y="0"/>
                    </a:lnTo>
                    <a:lnTo>
                      <a:pt x="2479" y="1611"/>
                    </a:lnTo>
                    <a:lnTo>
                      <a:pt x="0" y="1611"/>
                    </a:lnTo>
                    <a:lnTo>
                      <a:pt x="0" y="863"/>
                    </a:lnTo>
                    <a:lnTo>
                      <a:pt x="1910" y="863"/>
                    </a:lnTo>
                    <a:close/>
                  </a:path>
                </a:pathLst>
              </a:custGeom>
              <a:grpFill/>
              <a:ln>
                <a:noFill/>
              </a:ln>
              <a:extLst/>
            </p:spPr>
            <p:txBody>
              <a:bodyPr/>
              <a:lstStyle/>
              <a:p>
                <a:pPr>
                  <a:defRPr/>
                </a:pPr>
                <a:endParaRPr lang="de-CH"/>
              </a:p>
            </p:txBody>
          </p:sp>
          <p:sp>
            <p:nvSpPr>
              <p:cNvPr id="60" name="Freeform 18"/>
              <p:cNvSpPr>
                <a:spLocks noEditPoints="1"/>
              </p:cNvSpPr>
              <p:nvPr/>
            </p:nvSpPr>
            <p:spPr bwMode="auto">
              <a:xfrm>
                <a:off x="1750" y="953361"/>
                <a:ext cx="869395" cy="818667"/>
              </a:xfrm>
              <a:custGeom>
                <a:avLst/>
                <a:gdLst>
                  <a:gd name="T0" fmla="*/ 6 w 2483"/>
                  <a:gd name="T1" fmla="*/ 1005 h 2340"/>
                  <a:gd name="T2" fmla="*/ 23 w 2483"/>
                  <a:gd name="T3" fmla="*/ 928 h 2340"/>
                  <a:gd name="T4" fmla="*/ 46 w 2483"/>
                  <a:gd name="T5" fmla="*/ 850 h 2340"/>
                  <a:gd name="T6" fmla="*/ 79 w 2483"/>
                  <a:gd name="T7" fmla="*/ 775 h 2340"/>
                  <a:gd name="T8" fmla="*/ 119 w 2483"/>
                  <a:gd name="T9" fmla="*/ 703 h 2340"/>
                  <a:gd name="T10" fmla="*/ 165 w 2483"/>
                  <a:gd name="T11" fmla="*/ 636 h 2340"/>
                  <a:gd name="T12" fmla="*/ 218 w 2483"/>
                  <a:gd name="T13" fmla="*/ 574 h 2340"/>
                  <a:gd name="T14" fmla="*/ 277 w 2483"/>
                  <a:gd name="T15" fmla="*/ 517 h 2340"/>
                  <a:gd name="T16" fmla="*/ 342 w 2483"/>
                  <a:gd name="T17" fmla="*/ 469 h 2340"/>
                  <a:gd name="T18" fmla="*/ 412 w 2483"/>
                  <a:gd name="T19" fmla="*/ 428 h 2340"/>
                  <a:gd name="T20" fmla="*/ 486 w 2483"/>
                  <a:gd name="T21" fmla="*/ 397 h 2340"/>
                  <a:gd name="T22" fmla="*/ 554 w 2483"/>
                  <a:gd name="T23" fmla="*/ 379 h 2340"/>
                  <a:gd name="T24" fmla="*/ 624 w 2483"/>
                  <a:gd name="T25" fmla="*/ 366 h 2340"/>
                  <a:gd name="T26" fmla="*/ 696 w 2483"/>
                  <a:gd name="T27" fmla="*/ 358 h 2340"/>
                  <a:gd name="T28" fmla="*/ 767 w 2483"/>
                  <a:gd name="T29" fmla="*/ 356 h 2340"/>
                  <a:gd name="T30" fmla="*/ 839 w 2483"/>
                  <a:gd name="T31" fmla="*/ 360 h 2340"/>
                  <a:gd name="T32" fmla="*/ 911 w 2483"/>
                  <a:gd name="T33" fmla="*/ 370 h 2340"/>
                  <a:gd name="T34" fmla="*/ 980 w 2483"/>
                  <a:gd name="T35" fmla="*/ 388 h 2340"/>
                  <a:gd name="T36" fmla="*/ 1045 w 2483"/>
                  <a:gd name="T37" fmla="*/ 412 h 2340"/>
                  <a:gd name="T38" fmla="*/ 1109 w 2483"/>
                  <a:gd name="T39" fmla="*/ 441 h 2340"/>
                  <a:gd name="T40" fmla="*/ 1167 w 2483"/>
                  <a:gd name="T41" fmla="*/ 479 h 2340"/>
                  <a:gd name="T42" fmla="*/ 1225 w 2483"/>
                  <a:gd name="T43" fmla="*/ 528 h 2340"/>
                  <a:gd name="T44" fmla="*/ 1283 w 2483"/>
                  <a:gd name="T45" fmla="*/ 594 h 2340"/>
                  <a:gd name="T46" fmla="*/ 1334 w 2483"/>
                  <a:gd name="T47" fmla="*/ 665 h 2340"/>
                  <a:gd name="T48" fmla="*/ 1375 w 2483"/>
                  <a:gd name="T49" fmla="*/ 742 h 2340"/>
                  <a:gd name="T50" fmla="*/ 1422 w 2483"/>
                  <a:gd name="T51" fmla="*/ 848 h 2340"/>
                  <a:gd name="T52" fmla="*/ 2483 w 2483"/>
                  <a:gd name="T53" fmla="*/ 0 h 2340"/>
                  <a:gd name="T54" fmla="*/ 2479 w 2483"/>
                  <a:gd name="T55" fmla="*/ 1594 h 2340"/>
                  <a:gd name="T56" fmla="*/ 0 w 2483"/>
                  <a:gd name="T57" fmla="*/ 1058 h 2340"/>
                  <a:gd name="T58" fmla="*/ 661 w 2483"/>
                  <a:gd name="T59" fmla="*/ 1112 h 2340"/>
                  <a:gd name="T60" fmla="*/ 722 w 2483"/>
                  <a:gd name="T61" fmla="*/ 1091 h 2340"/>
                  <a:gd name="T62" fmla="*/ 787 w 2483"/>
                  <a:gd name="T63" fmla="*/ 1080 h 2340"/>
                  <a:gd name="T64" fmla="*/ 854 w 2483"/>
                  <a:gd name="T65" fmla="*/ 1083 h 2340"/>
                  <a:gd name="T66" fmla="*/ 919 w 2483"/>
                  <a:gd name="T67" fmla="*/ 1098 h 2340"/>
                  <a:gd name="T68" fmla="*/ 973 w 2483"/>
                  <a:gd name="T69" fmla="*/ 1123 h 2340"/>
                  <a:gd name="T70" fmla="*/ 1010 w 2483"/>
                  <a:gd name="T71" fmla="*/ 1152 h 2340"/>
                  <a:gd name="T72" fmla="*/ 1041 w 2483"/>
                  <a:gd name="T73" fmla="*/ 1186 h 2340"/>
                  <a:gd name="T74" fmla="*/ 1063 w 2483"/>
                  <a:gd name="T75" fmla="*/ 1227 h 2340"/>
                  <a:gd name="T76" fmla="*/ 1081 w 2483"/>
                  <a:gd name="T77" fmla="*/ 1273 h 2340"/>
                  <a:gd name="T78" fmla="*/ 1091 w 2483"/>
                  <a:gd name="T79" fmla="*/ 1322 h 2340"/>
                  <a:gd name="T80" fmla="*/ 1102 w 2483"/>
                  <a:gd name="T81" fmla="*/ 1427 h 2340"/>
                  <a:gd name="T82" fmla="*/ 1102 w 2483"/>
                  <a:gd name="T83" fmla="*/ 1601 h 2340"/>
                  <a:gd name="T84" fmla="*/ 486 w 2483"/>
                  <a:gd name="T85" fmla="*/ 1467 h 2340"/>
                  <a:gd name="T86" fmla="*/ 489 w 2483"/>
                  <a:gd name="T87" fmla="*/ 1367 h 2340"/>
                  <a:gd name="T88" fmla="*/ 500 w 2483"/>
                  <a:gd name="T89" fmla="*/ 1304 h 2340"/>
                  <a:gd name="T90" fmla="*/ 513 w 2483"/>
                  <a:gd name="T91" fmla="*/ 1259 h 2340"/>
                  <a:gd name="T92" fmla="*/ 533 w 2483"/>
                  <a:gd name="T93" fmla="*/ 1219 h 2340"/>
                  <a:gd name="T94" fmla="*/ 560 w 2483"/>
                  <a:gd name="T95" fmla="*/ 1181 h 2340"/>
                  <a:gd name="T96" fmla="*/ 595 w 2483"/>
                  <a:gd name="T97" fmla="*/ 1151 h 2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3" h="2340">
                    <a:moveTo>
                      <a:pt x="0" y="1058"/>
                    </a:moveTo>
                    <a:lnTo>
                      <a:pt x="3" y="1032"/>
                    </a:lnTo>
                    <a:lnTo>
                      <a:pt x="6" y="1005"/>
                    </a:lnTo>
                    <a:lnTo>
                      <a:pt x="11" y="979"/>
                    </a:lnTo>
                    <a:lnTo>
                      <a:pt x="16" y="953"/>
                    </a:lnTo>
                    <a:lnTo>
                      <a:pt x="23" y="928"/>
                    </a:lnTo>
                    <a:lnTo>
                      <a:pt x="30" y="902"/>
                    </a:lnTo>
                    <a:lnTo>
                      <a:pt x="38" y="876"/>
                    </a:lnTo>
                    <a:lnTo>
                      <a:pt x="46" y="850"/>
                    </a:lnTo>
                    <a:lnTo>
                      <a:pt x="57" y="825"/>
                    </a:lnTo>
                    <a:lnTo>
                      <a:pt x="67" y="799"/>
                    </a:lnTo>
                    <a:lnTo>
                      <a:pt x="79" y="775"/>
                    </a:lnTo>
                    <a:lnTo>
                      <a:pt x="91" y="751"/>
                    </a:lnTo>
                    <a:lnTo>
                      <a:pt x="105" y="727"/>
                    </a:lnTo>
                    <a:lnTo>
                      <a:pt x="119" y="703"/>
                    </a:lnTo>
                    <a:lnTo>
                      <a:pt x="133" y="681"/>
                    </a:lnTo>
                    <a:lnTo>
                      <a:pt x="149" y="657"/>
                    </a:lnTo>
                    <a:lnTo>
                      <a:pt x="165" y="636"/>
                    </a:lnTo>
                    <a:lnTo>
                      <a:pt x="182" y="614"/>
                    </a:lnTo>
                    <a:lnTo>
                      <a:pt x="200" y="594"/>
                    </a:lnTo>
                    <a:lnTo>
                      <a:pt x="218" y="574"/>
                    </a:lnTo>
                    <a:lnTo>
                      <a:pt x="237" y="554"/>
                    </a:lnTo>
                    <a:lnTo>
                      <a:pt x="257" y="535"/>
                    </a:lnTo>
                    <a:lnTo>
                      <a:pt x="277" y="517"/>
                    </a:lnTo>
                    <a:lnTo>
                      <a:pt x="298" y="500"/>
                    </a:lnTo>
                    <a:lnTo>
                      <a:pt x="319" y="484"/>
                    </a:lnTo>
                    <a:lnTo>
                      <a:pt x="342" y="469"/>
                    </a:lnTo>
                    <a:lnTo>
                      <a:pt x="365" y="454"/>
                    </a:lnTo>
                    <a:lnTo>
                      <a:pt x="389" y="441"/>
                    </a:lnTo>
                    <a:lnTo>
                      <a:pt x="412" y="428"/>
                    </a:lnTo>
                    <a:lnTo>
                      <a:pt x="437" y="417"/>
                    </a:lnTo>
                    <a:lnTo>
                      <a:pt x="461" y="407"/>
                    </a:lnTo>
                    <a:lnTo>
                      <a:pt x="486" y="397"/>
                    </a:lnTo>
                    <a:lnTo>
                      <a:pt x="508" y="390"/>
                    </a:lnTo>
                    <a:lnTo>
                      <a:pt x="532" y="385"/>
                    </a:lnTo>
                    <a:lnTo>
                      <a:pt x="554" y="379"/>
                    </a:lnTo>
                    <a:lnTo>
                      <a:pt x="577" y="374"/>
                    </a:lnTo>
                    <a:lnTo>
                      <a:pt x="601" y="369"/>
                    </a:lnTo>
                    <a:lnTo>
                      <a:pt x="624" y="366"/>
                    </a:lnTo>
                    <a:lnTo>
                      <a:pt x="648" y="362"/>
                    </a:lnTo>
                    <a:lnTo>
                      <a:pt x="671" y="360"/>
                    </a:lnTo>
                    <a:lnTo>
                      <a:pt x="696" y="358"/>
                    </a:lnTo>
                    <a:lnTo>
                      <a:pt x="719" y="356"/>
                    </a:lnTo>
                    <a:lnTo>
                      <a:pt x="744" y="356"/>
                    </a:lnTo>
                    <a:lnTo>
                      <a:pt x="767" y="356"/>
                    </a:lnTo>
                    <a:lnTo>
                      <a:pt x="792" y="356"/>
                    </a:lnTo>
                    <a:lnTo>
                      <a:pt x="815" y="358"/>
                    </a:lnTo>
                    <a:lnTo>
                      <a:pt x="839" y="360"/>
                    </a:lnTo>
                    <a:lnTo>
                      <a:pt x="864" y="363"/>
                    </a:lnTo>
                    <a:lnTo>
                      <a:pt x="887" y="367"/>
                    </a:lnTo>
                    <a:lnTo>
                      <a:pt x="911" y="370"/>
                    </a:lnTo>
                    <a:lnTo>
                      <a:pt x="934" y="375"/>
                    </a:lnTo>
                    <a:lnTo>
                      <a:pt x="956" y="381"/>
                    </a:lnTo>
                    <a:lnTo>
                      <a:pt x="980" y="388"/>
                    </a:lnTo>
                    <a:lnTo>
                      <a:pt x="1002" y="395"/>
                    </a:lnTo>
                    <a:lnTo>
                      <a:pt x="1024" y="402"/>
                    </a:lnTo>
                    <a:lnTo>
                      <a:pt x="1045" y="412"/>
                    </a:lnTo>
                    <a:lnTo>
                      <a:pt x="1066" y="421"/>
                    </a:lnTo>
                    <a:lnTo>
                      <a:pt x="1088" y="430"/>
                    </a:lnTo>
                    <a:lnTo>
                      <a:pt x="1109" y="441"/>
                    </a:lnTo>
                    <a:lnTo>
                      <a:pt x="1129" y="453"/>
                    </a:lnTo>
                    <a:lnTo>
                      <a:pt x="1149" y="466"/>
                    </a:lnTo>
                    <a:lnTo>
                      <a:pt x="1167" y="479"/>
                    </a:lnTo>
                    <a:lnTo>
                      <a:pt x="1186" y="493"/>
                    </a:lnTo>
                    <a:lnTo>
                      <a:pt x="1204" y="508"/>
                    </a:lnTo>
                    <a:lnTo>
                      <a:pt x="1225" y="528"/>
                    </a:lnTo>
                    <a:lnTo>
                      <a:pt x="1246" y="549"/>
                    </a:lnTo>
                    <a:lnTo>
                      <a:pt x="1266" y="571"/>
                    </a:lnTo>
                    <a:lnTo>
                      <a:pt x="1283" y="594"/>
                    </a:lnTo>
                    <a:lnTo>
                      <a:pt x="1301" y="617"/>
                    </a:lnTo>
                    <a:lnTo>
                      <a:pt x="1318" y="641"/>
                    </a:lnTo>
                    <a:lnTo>
                      <a:pt x="1334" y="665"/>
                    </a:lnTo>
                    <a:lnTo>
                      <a:pt x="1348" y="690"/>
                    </a:lnTo>
                    <a:lnTo>
                      <a:pt x="1362" y="716"/>
                    </a:lnTo>
                    <a:lnTo>
                      <a:pt x="1375" y="742"/>
                    </a:lnTo>
                    <a:lnTo>
                      <a:pt x="1388" y="768"/>
                    </a:lnTo>
                    <a:lnTo>
                      <a:pt x="1400" y="794"/>
                    </a:lnTo>
                    <a:lnTo>
                      <a:pt x="1422" y="848"/>
                    </a:lnTo>
                    <a:lnTo>
                      <a:pt x="1442" y="902"/>
                    </a:lnTo>
                    <a:lnTo>
                      <a:pt x="1832" y="574"/>
                    </a:lnTo>
                    <a:lnTo>
                      <a:pt x="2483" y="0"/>
                    </a:lnTo>
                    <a:lnTo>
                      <a:pt x="2483" y="834"/>
                    </a:lnTo>
                    <a:lnTo>
                      <a:pt x="1554" y="1594"/>
                    </a:lnTo>
                    <a:lnTo>
                      <a:pt x="2479" y="1594"/>
                    </a:lnTo>
                    <a:lnTo>
                      <a:pt x="2479" y="2340"/>
                    </a:lnTo>
                    <a:lnTo>
                      <a:pt x="0" y="2340"/>
                    </a:lnTo>
                    <a:lnTo>
                      <a:pt x="0" y="1058"/>
                    </a:lnTo>
                    <a:close/>
                    <a:moveTo>
                      <a:pt x="623" y="1132"/>
                    </a:moveTo>
                    <a:lnTo>
                      <a:pt x="642" y="1121"/>
                    </a:lnTo>
                    <a:lnTo>
                      <a:pt x="661" y="1112"/>
                    </a:lnTo>
                    <a:lnTo>
                      <a:pt x="681" y="1104"/>
                    </a:lnTo>
                    <a:lnTo>
                      <a:pt x="701" y="1097"/>
                    </a:lnTo>
                    <a:lnTo>
                      <a:pt x="722" y="1091"/>
                    </a:lnTo>
                    <a:lnTo>
                      <a:pt x="744" y="1086"/>
                    </a:lnTo>
                    <a:lnTo>
                      <a:pt x="765" y="1083"/>
                    </a:lnTo>
                    <a:lnTo>
                      <a:pt x="787" y="1080"/>
                    </a:lnTo>
                    <a:lnTo>
                      <a:pt x="810" y="1080"/>
                    </a:lnTo>
                    <a:lnTo>
                      <a:pt x="832" y="1080"/>
                    </a:lnTo>
                    <a:lnTo>
                      <a:pt x="854" y="1083"/>
                    </a:lnTo>
                    <a:lnTo>
                      <a:pt x="875" y="1086"/>
                    </a:lnTo>
                    <a:lnTo>
                      <a:pt x="898" y="1091"/>
                    </a:lnTo>
                    <a:lnTo>
                      <a:pt x="919" y="1098"/>
                    </a:lnTo>
                    <a:lnTo>
                      <a:pt x="939" y="1106"/>
                    </a:lnTo>
                    <a:lnTo>
                      <a:pt x="957" y="1116"/>
                    </a:lnTo>
                    <a:lnTo>
                      <a:pt x="973" y="1123"/>
                    </a:lnTo>
                    <a:lnTo>
                      <a:pt x="987" y="1132"/>
                    </a:lnTo>
                    <a:lnTo>
                      <a:pt x="998" y="1141"/>
                    </a:lnTo>
                    <a:lnTo>
                      <a:pt x="1010" y="1152"/>
                    </a:lnTo>
                    <a:lnTo>
                      <a:pt x="1022" y="1163"/>
                    </a:lnTo>
                    <a:lnTo>
                      <a:pt x="1031" y="1174"/>
                    </a:lnTo>
                    <a:lnTo>
                      <a:pt x="1041" y="1186"/>
                    </a:lnTo>
                    <a:lnTo>
                      <a:pt x="1049" y="1200"/>
                    </a:lnTo>
                    <a:lnTo>
                      <a:pt x="1057" y="1213"/>
                    </a:lnTo>
                    <a:lnTo>
                      <a:pt x="1063" y="1227"/>
                    </a:lnTo>
                    <a:lnTo>
                      <a:pt x="1070" y="1243"/>
                    </a:lnTo>
                    <a:lnTo>
                      <a:pt x="1075" y="1258"/>
                    </a:lnTo>
                    <a:lnTo>
                      <a:pt x="1081" y="1273"/>
                    </a:lnTo>
                    <a:lnTo>
                      <a:pt x="1084" y="1290"/>
                    </a:lnTo>
                    <a:lnTo>
                      <a:pt x="1089" y="1305"/>
                    </a:lnTo>
                    <a:lnTo>
                      <a:pt x="1091" y="1322"/>
                    </a:lnTo>
                    <a:lnTo>
                      <a:pt x="1097" y="1357"/>
                    </a:lnTo>
                    <a:lnTo>
                      <a:pt x="1101" y="1392"/>
                    </a:lnTo>
                    <a:lnTo>
                      <a:pt x="1102" y="1427"/>
                    </a:lnTo>
                    <a:lnTo>
                      <a:pt x="1103" y="1462"/>
                    </a:lnTo>
                    <a:lnTo>
                      <a:pt x="1103" y="1534"/>
                    </a:lnTo>
                    <a:lnTo>
                      <a:pt x="1102" y="1601"/>
                    </a:lnTo>
                    <a:lnTo>
                      <a:pt x="486" y="1601"/>
                    </a:lnTo>
                    <a:lnTo>
                      <a:pt x="486" y="1535"/>
                    </a:lnTo>
                    <a:lnTo>
                      <a:pt x="486" y="1467"/>
                    </a:lnTo>
                    <a:lnTo>
                      <a:pt x="486" y="1433"/>
                    </a:lnTo>
                    <a:lnTo>
                      <a:pt x="487" y="1400"/>
                    </a:lnTo>
                    <a:lnTo>
                      <a:pt x="489" y="1367"/>
                    </a:lnTo>
                    <a:lnTo>
                      <a:pt x="494" y="1334"/>
                    </a:lnTo>
                    <a:lnTo>
                      <a:pt x="496" y="1319"/>
                    </a:lnTo>
                    <a:lnTo>
                      <a:pt x="500" y="1304"/>
                    </a:lnTo>
                    <a:lnTo>
                      <a:pt x="503" y="1288"/>
                    </a:lnTo>
                    <a:lnTo>
                      <a:pt x="508" y="1273"/>
                    </a:lnTo>
                    <a:lnTo>
                      <a:pt x="513" y="1259"/>
                    </a:lnTo>
                    <a:lnTo>
                      <a:pt x="519" y="1245"/>
                    </a:lnTo>
                    <a:lnTo>
                      <a:pt x="526" y="1232"/>
                    </a:lnTo>
                    <a:lnTo>
                      <a:pt x="533" y="1219"/>
                    </a:lnTo>
                    <a:lnTo>
                      <a:pt x="541" y="1206"/>
                    </a:lnTo>
                    <a:lnTo>
                      <a:pt x="549" y="1193"/>
                    </a:lnTo>
                    <a:lnTo>
                      <a:pt x="560" y="1181"/>
                    </a:lnTo>
                    <a:lnTo>
                      <a:pt x="570" y="1171"/>
                    </a:lnTo>
                    <a:lnTo>
                      <a:pt x="582" y="1160"/>
                    </a:lnTo>
                    <a:lnTo>
                      <a:pt x="595" y="1151"/>
                    </a:lnTo>
                    <a:lnTo>
                      <a:pt x="609" y="1141"/>
                    </a:lnTo>
                    <a:lnTo>
                      <a:pt x="623" y="1132"/>
                    </a:lnTo>
                    <a:close/>
                  </a:path>
                </a:pathLst>
              </a:custGeom>
              <a:grpFill/>
              <a:ln>
                <a:noFill/>
              </a:ln>
              <a:extLst/>
            </p:spPr>
            <p:txBody>
              <a:bodyPr/>
              <a:lstStyle/>
              <a:p>
                <a:pPr>
                  <a:defRPr/>
                </a:pPr>
                <a:endParaRPr lang="de-CH"/>
              </a:p>
            </p:txBody>
          </p:sp>
        </p:grpSp>
      </p:grpSp>
      <p:sp>
        <p:nvSpPr>
          <p:cNvPr id="2054" name="AutoShape 52"/>
          <p:cNvSpPr>
            <a:spLocks noChangeAspect="1" noChangeArrowheads="1" noTextEdit="1"/>
          </p:cNvSpPr>
          <p:nvPr/>
        </p:nvSpPr>
        <p:spPr bwMode="auto">
          <a:xfrm>
            <a:off x="4821238" y="5661025"/>
            <a:ext cx="400367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p>
        </p:txBody>
      </p:sp>
      <p:grpSp>
        <p:nvGrpSpPr>
          <p:cNvPr id="9" name="Gruppieren 8"/>
          <p:cNvGrpSpPr/>
          <p:nvPr/>
        </p:nvGrpSpPr>
        <p:grpSpPr>
          <a:xfrm>
            <a:off x="109538" y="2681288"/>
            <a:ext cx="6267450" cy="3921149"/>
            <a:chOff x="109538" y="2681288"/>
            <a:chExt cx="6267450" cy="3921149"/>
          </a:xfrm>
        </p:grpSpPr>
        <p:grpSp>
          <p:nvGrpSpPr>
            <p:cNvPr id="62" name="Gruppieren 46"/>
            <p:cNvGrpSpPr>
              <a:grpSpLocks/>
            </p:cNvGrpSpPr>
            <p:nvPr/>
          </p:nvGrpSpPr>
          <p:grpSpPr bwMode="auto">
            <a:xfrm>
              <a:off x="4711700" y="6237312"/>
              <a:ext cx="1665288" cy="365125"/>
              <a:chOff x="4711484" y="6227763"/>
              <a:chExt cx="1665288" cy="365125"/>
            </a:xfrm>
          </p:grpSpPr>
          <p:sp>
            <p:nvSpPr>
              <p:cNvPr id="80" name="Freeform 36"/>
              <p:cNvSpPr>
                <a:spLocks noEditPoints="1"/>
              </p:cNvSpPr>
              <p:nvPr/>
            </p:nvSpPr>
            <p:spPr bwMode="auto">
              <a:xfrm>
                <a:off x="4711484" y="6489700"/>
                <a:ext cx="87313" cy="101600"/>
              </a:xfrm>
              <a:custGeom>
                <a:avLst/>
                <a:gdLst>
                  <a:gd name="T0" fmla="*/ 36811 w 389"/>
                  <a:gd name="T1" fmla="*/ 101600 h 443"/>
                  <a:gd name="T2" fmla="*/ 46911 w 389"/>
                  <a:gd name="T3" fmla="*/ 100683 h 443"/>
                  <a:gd name="T4" fmla="*/ 56114 w 389"/>
                  <a:gd name="T5" fmla="*/ 97701 h 443"/>
                  <a:gd name="T6" fmla="*/ 64867 w 389"/>
                  <a:gd name="T7" fmla="*/ 92885 h 443"/>
                  <a:gd name="T8" fmla="*/ 72275 w 389"/>
                  <a:gd name="T9" fmla="*/ 86922 h 443"/>
                  <a:gd name="T10" fmla="*/ 78559 w 389"/>
                  <a:gd name="T11" fmla="*/ 79583 h 443"/>
                  <a:gd name="T12" fmla="*/ 83048 w 389"/>
                  <a:gd name="T13" fmla="*/ 70868 h 443"/>
                  <a:gd name="T14" fmla="*/ 86191 w 389"/>
                  <a:gd name="T15" fmla="*/ 61235 h 443"/>
                  <a:gd name="T16" fmla="*/ 87089 w 389"/>
                  <a:gd name="T17" fmla="*/ 55960 h 443"/>
                  <a:gd name="T18" fmla="*/ 87313 w 389"/>
                  <a:gd name="T19" fmla="*/ 50685 h 443"/>
                  <a:gd name="T20" fmla="*/ 87089 w 389"/>
                  <a:gd name="T21" fmla="*/ 45410 h 443"/>
                  <a:gd name="T22" fmla="*/ 86191 w 389"/>
                  <a:gd name="T23" fmla="*/ 40365 h 443"/>
                  <a:gd name="T24" fmla="*/ 83048 w 389"/>
                  <a:gd name="T25" fmla="*/ 30732 h 443"/>
                  <a:gd name="T26" fmla="*/ 78559 w 389"/>
                  <a:gd name="T27" fmla="*/ 22017 h 443"/>
                  <a:gd name="T28" fmla="*/ 72275 w 389"/>
                  <a:gd name="T29" fmla="*/ 14678 h 443"/>
                  <a:gd name="T30" fmla="*/ 64867 w 389"/>
                  <a:gd name="T31" fmla="*/ 8715 h 443"/>
                  <a:gd name="T32" fmla="*/ 56114 w 389"/>
                  <a:gd name="T33" fmla="*/ 3899 h 443"/>
                  <a:gd name="T34" fmla="*/ 46911 w 389"/>
                  <a:gd name="T35" fmla="*/ 917 h 443"/>
                  <a:gd name="T36" fmla="*/ 36811 w 389"/>
                  <a:gd name="T37" fmla="*/ 0 h 443"/>
                  <a:gd name="T38" fmla="*/ 0 w 389"/>
                  <a:gd name="T39" fmla="*/ 101600 h 443"/>
                  <a:gd name="T40" fmla="*/ 31873 w 389"/>
                  <a:gd name="T41" fmla="*/ 22476 h 443"/>
                  <a:gd name="T42" fmla="*/ 37933 w 389"/>
                  <a:gd name="T43" fmla="*/ 22935 h 443"/>
                  <a:gd name="T44" fmla="*/ 43320 w 389"/>
                  <a:gd name="T45" fmla="*/ 24311 h 443"/>
                  <a:gd name="T46" fmla="*/ 48258 w 389"/>
                  <a:gd name="T47" fmla="*/ 26604 h 443"/>
                  <a:gd name="T48" fmla="*/ 52298 w 389"/>
                  <a:gd name="T49" fmla="*/ 29815 h 443"/>
                  <a:gd name="T50" fmla="*/ 55665 w 389"/>
                  <a:gd name="T51" fmla="*/ 33714 h 443"/>
                  <a:gd name="T52" fmla="*/ 58358 w 389"/>
                  <a:gd name="T53" fmla="*/ 38759 h 443"/>
                  <a:gd name="T54" fmla="*/ 59929 w 389"/>
                  <a:gd name="T55" fmla="*/ 44264 h 443"/>
                  <a:gd name="T56" fmla="*/ 60378 w 389"/>
                  <a:gd name="T57" fmla="*/ 50685 h 443"/>
                  <a:gd name="T58" fmla="*/ 59929 w 389"/>
                  <a:gd name="T59" fmla="*/ 57795 h 443"/>
                  <a:gd name="T60" fmla="*/ 58134 w 389"/>
                  <a:gd name="T61" fmla="*/ 63529 h 443"/>
                  <a:gd name="T62" fmla="*/ 55440 w 389"/>
                  <a:gd name="T63" fmla="*/ 68345 h 443"/>
                  <a:gd name="T64" fmla="*/ 51849 w 389"/>
                  <a:gd name="T65" fmla="*/ 72244 h 443"/>
                  <a:gd name="T66" fmla="*/ 47360 w 389"/>
                  <a:gd name="T67" fmla="*/ 75455 h 443"/>
                  <a:gd name="T68" fmla="*/ 42871 w 389"/>
                  <a:gd name="T69" fmla="*/ 77519 h 443"/>
                  <a:gd name="T70" fmla="*/ 37260 w 389"/>
                  <a:gd name="T71" fmla="*/ 78895 h 443"/>
                  <a:gd name="T72" fmla="*/ 31648 w 389"/>
                  <a:gd name="T73" fmla="*/ 79124 h 443"/>
                  <a:gd name="T74" fmla="*/ 26037 w 389"/>
                  <a:gd name="T75" fmla="*/ 22476 h 4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9" h="443">
                    <a:moveTo>
                      <a:pt x="0" y="443"/>
                    </a:moveTo>
                    <a:lnTo>
                      <a:pt x="164" y="443"/>
                    </a:lnTo>
                    <a:lnTo>
                      <a:pt x="186" y="442"/>
                    </a:lnTo>
                    <a:lnTo>
                      <a:pt x="209" y="439"/>
                    </a:lnTo>
                    <a:lnTo>
                      <a:pt x="230" y="433"/>
                    </a:lnTo>
                    <a:lnTo>
                      <a:pt x="250" y="426"/>
                    </a:lnTo>
                    <a:lnTo>
                      <a:pt x="270" y="417"/>
                    </a:lnTo>
                    <a:lnTo>
                      <a:pt x="289" y="405"/>
                    </a:lnTo>
                    <a:lnTo>
                      <a:pt x="306" y="393"/>
                    </a:lnTo>
                    <a:lnTo>
                      <a:pt x="322" y="379"/>
                    </a:lnTo>
                    <a:lnTo>
                      <a:pt x="337" y="364"/>
                    </a:lnTo>
                    <a:lnTo>
                      <a:pt x="350" y="347"/>
                    </a:lnTo>
                    <a:lnTo>
                      <a:pt x="361" y="328"/>
                    </a:lnTo>
                    <a:lnTo>
                      <a:pt x="370" y="309"/>
                    </a:lnTo>
                    <a:lnTo>
                      <a:pt x="378" y="288"/>
                    </a:lnTo>
                    <a:lnTo>
                      <a:pt x="384" y="267"/>
                    </a:lnTo>
                    <a:lnTo>
                      <a:pt x="386" y="255"/>
                    </a:lnTo>
                    <a:lnTo>
                      <a:pt x="388" y="244"/>
                    </a:lnTo>
                    <a:lnTo>
                      <a:pt x="389" y="234"/>
                    </a:lnTo>
                    <a:lnTo>
                      <a:pt x="389" y="221"/>
                    </a:lnTo>
                    <a:lnTo>
                      <a:pt x="389" y="209"/>
                    </a:lnTo>
                    <a:lnTo>
                      <a:pt x="388" y="198"/>
                    </a:lnTo>
                    <a:lnTo>
                      <a:pt x="386" y="187"/>
                    </a:lnTo>
                    <a:lnTo>
                      <a:pt x="384" y="176"/>
                    </a:lnTo>
                    <a:lnTo>
                      <a:pt x="378" y="155"/>
                    </a:lnTo>
                    <a:lnTo>
                      <a:pt x="370" y="134"/>
                    </a:lnTo>
                    <a:lnTo>
                      <a:pt x="361" y="115"/>
                    </a:lnTo>
                    <a:lnTo>
                      <a:pt x="350" y="96"/>
                    </a:lnTo>
                    <a:lnTo>
                      <a:pt x="337" y="79"/>
                    </a:lnTo>
                    <a:lnTo>
                      <a:pt x="322" y="64"/>
                    </a:lnTo>
                    <a:lnTo>
                      <a:pt x="307" y="49"/>
                    </a:lnTo>
                    <a:lnTo>
                      <a:pt x="289" y="38"/>
                    </a:lnTo>
                    <a:lnTo>
                      <a:pt x="270" y="26"/>
                    </a:lnTo>
                    <a:lnTo>
                      <a:pt x="250" y="17"/>
                    </a:lnTo>
                    <a:lnTo>
                      <a:pt x="230" y="10"/>
                    </a:lnTo>
                    <a:lnTo>
                      <a:pt x="209" y="4"/>
                    </a:lnTo>
                    <a:lnTo>
                      <a:pt x="186" y="1"/>
                    </a:lnTo>
                    <a:lnTo>
                      <a:pt x="164" y="0"/>
                    </a:lnTo>
                    <a:lnTo>
                      <a:pt x="0" y="0"/>
                    </a:lnTo>
                    <a:lnTo>
                      <a:pt x="0" y="443"/>
                    </a:lnTo>
                    <a:close/>
                    <a:moveTo>
                      <a:pt x="116" y="98"/>
                    </a:moveTo>
                    <a:lnTo>
                      <a:pt x="142" y="98"/>
                    </a:lnTo>
                    <a:lnTo>
                      <a:pt x="156" y="98"/>
                    </a:lnTo>
                    <a:lnTo>
                      <a:pt x="169" y="100"/>
                    </a:lnTo>
                    <a:lnTo>
                      <a:pt x="181" y="102"/>
                    </a:lnTo>
                    <a:lnTo>
                      <a:pt x="193" y="106"/>
                    </a:lnTo>
                    <a:lnTo>
                      <a:pt x="204" y="110"/>
                    </a:lnTo>
                    <a:lnTo>
                      <a:pt x="215" y="116"/>
                    </a:lnTo>
                    <a:lnTo>
                      <a:pt x="225" y="122"/>
                    </a:lnTo>
                    <a:lnTo>
                      <a:pt x="233" y="130"/>
                    </a:lnTo>
                    <a:lnTo>
                      <a:pt x="241" y="138"/>
                    </a:lnTo>
                    <a:lnTo>
                      <a:pt x="248" y="147"/>
                    </a:lnTo>
                    <a:lnTo>
                      <a:pt x="254" y="157"/>
                    </a:lnTo>
                    <a:lnTo>
                      <a:pt x="260" y="169"/>
                    </a:lnTo>
                    <a:lnTo>
                      <a:pt x="263" y="181"/>
                    </a:lnTo>
                    <a:lnTo>
                      <a:pt x="267" y="193"/>
                    </a:lnTo>
                    <a:lnTo>
                      <a:pt x="268" y="207"/>
                    </a:lnTo>
                    <a:lnTo>
                      <a:pt x="269" y="221"/>
                    </a:lnTo>
                    <a:lnTo>
                      <a:pt x="268" y="237"/>
                    </a:lnTo>
                    <a:lnTo>
                      <a:pt x="267" y="252"/>
                    </a:lnTo>
                    <a:lnTo>
                      <a:pt x="263" y="265"/>
                    </a:lnTo>
                    <a:lnTo>
                      <a:pt x="259" y="277"/>
                    </a:lnTo>
                    <a:lnTo>
                      <a:pt x="253" y="289"/>
                    </a:lnTo>
                    <a:lnTo>
                      <a:pt x="247" y="298"/>
                    </a:lnTo>
                    <a:lnTo>
                      <a:pt x="239" y="307"/>
                    </a:lnTo>
                    <a:lnTo>
                      <a:pt x="231" y="315"/>
                    </a:lnTo>
                    <a:lnTo>
                      <a:pt x="222" y="324"/>
                    </a:lnTo>
                    <a:lnTo>
                      <a:pt x="211" y="329"/>
                    </a:lnTo>
                    <a:lnTo>
                      <a:pt x="201" y="334"/>
                    </a:lnTo>
                    <a:lnTo>
                      <a:pt x="191" y="338"/>
                    </a:lnTo>
                    <a:lnTo>
                      <a:pt x="179" y="342"/>
                    </a:lnTo>
                    <a:lnTo>
                      <a:pt x="166" y="344"/>
                    </a:lnTo>
                    <a:lnTo>
                      <a:pt x="154" y="345"/>
                    </a:lnTo>
                    <a:lnTo>
                      <a:pt x="141" y="345"/>
                    </a:lnTo>
                    <a:lnTo>
                      <a:pt x="116" y="345"/>
                    </a:lnTo>
                    <a:lnTo>
                      <a:pt x="116"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1" name="Freeform 37"/>
              <p:cNvSpPr>
                <a:spLocks noEditPoints="1"/>
              </p:cNvSpPr>
              <p:nvPr/>
            </p:nvSpPr>
            <p:spPr bwMode="auto">
              <a:xfrm>
                <a:off x="4809909" y="6483350"/>
                <a:ext cx="26988" cy="107950"/>
              </a:xfrm>
              <a:custGeom>
                <a:avLst/>
                <a:gdLst>
                  <a:gd name="T0" fmla="*/ 25414 w 120"/>
                  <a:gd name="T1" fmla="*/ 39604 h 477"/>
                  <a:gd name="T2" fmla="*/ 1349 w 120"/>
                  <a:gd name="T3" fmla="*/ 39604 h 477"/>
                  <a:gd name="T4" fmla="*/ 1349 w 120"/>
                  <a:gd name="T5" fmla="*/ 107950 h 477"/>
                  <a:gd name="T6" fmla="*/ 25414 w 120"/>
                  <a:gd name="T7" fmla="*/ 107950 h 477"/>
                  <a:gd name="T8" fmla="*/ 25414 w 120"/>
                  <a:gd name="T9" fmla="*/ 39604 h 477"/>
                  <a:gd name="T10" fmla="*/ 13494 w 120"/>
                  <a:gd name="T11" fmla="*/ 0 h 477"/>
                  <a:gd name="T12" fmla="*/ 11920 w 120"/>
                  <a:gd name="T13" fmla="*/ 0 h 477"/>
                  <a:gd name="T14" fmla="*/ 10570 w 120"/>
                  <a:gd name="T15" fmla="*/ 226 h 477"/>
                  <a:gd name="T16" fmla="*/ 9221 w 120"/>
                  <a:gd name="T17" fmla="*/ 453 h 477"/>
                  <a:gd name="T18" fmla="*/ 8321 w 120"/>
                  <a:gd name="T19" fmla="*/ 1132 h 477"/>
                  <a:gd name="T20" fmla="*/ 5847 w 120"/>
                  <a:gd name="T21" fmla="*/ 2263 h 477"/>
                  <a:gd name="T22" fmla="*/ 3823 w 120"/>
                  <a:gd name="T23" fmla="*/ 3847 h 477"/>
                  <a:gd name="T24" fmla="*/ 2249 w 120"/>
                  <a:gd name="T25" fmla="*/ 6110 h 477"/>
                  <a:gd name="T26" fmla="*/ 900 w 120"/>
                  <a:gd name="T27" fmla="*/ 8147 h 477"/>
                  <a:gd name="T28" fmla="*/ 450 w 120"/>
                  <a:gd name="T29" fmla="*/ 9505 h 477"/>
                  <a:gd name="T30" fmla="*/ 225 w 120"/>
                  <a:gd name="T31" fmla="*/ 10637 h 477"/>
                  <a:gd name="T32" fmla="*/ 0 w 120"/>
                  <a:gd name="T33" fmla="*/ 11994 h 477"/>
                  <a:gd name="T34" fmla="*/ 0 w 120"/>
                  <a:gd name="T35" fmla="*/ 13579 h 477"/>
                  <a:gd name="T36" fmla="*/ 0 w 120"/>
                  <a:gd name="T37" fmla="*/ 14936 h 477"/>
                  <a:gd name="T38" fmla="*/ 225 w 120"/>
                  <a:gd name="T39" fmla="*/ 16294 h 477"/>
                  <a:gd name="T40" fmla="*/ 450 w 120"/>
                  <a:gd name="T41" fmla="*/ 17426 h 477"/>
                  <a:gd name="T42" fmla="*/ 900 w 120"/>
                  <a:gd name="T43" fmla="*/ 18784 h 477"/>
                  <a:gd name="T44" fmla="*/ 2249 w 120"/>
                  <a:gd name="T45" fmla="*/ 21047 h 477"/>
                  <a:gd name="T46" fmla="*/ 3823 w 120"/>
                  <a:gd name="T47" fmla="*/ 23084 h 477"/>
                  <a:gd name="T48" fmla="*/ 5847 w 120"/>
                  <a:gd name="T49" fmla="*/ 24894 h 477"/>
                  <a:gd name="T50" fmla="*/ 8321 w 120"/>
                  <a:gd name="T51" fmla="*/ 26026 h 477"/>
                  <a:gd name="T52" fmla="*/ 9221 w 120"/>
                  <a:gd name="T53" fmla="*/ 26478 h 477"/>
                  <a:gd name="T54" fmla="*/ 10570 w 120"/>
                  <a:gd name="T55" fmla="*/ 26931 h 477"/>
                  <a:gd name="T56" fmla="*/ 11920 w 120"/>
                  <a:gd name="T57" fmla="*/ 26931 h 477"/>
                  <a:gd name="T58" fmla="*/ 13494 w 120"/>
                  <a:gd name="T59" fmla="*/ 27157 h 477"/>
                  <a:gd name="T60" fmla="*/ 14619 w 120"/>
                  <a:gd name="T61" fmla="*/ 26931 h 477"/>
                  <a:gd name="T62" fmla="*/ 15968 w 120"/>
                  <a:gd name="T63" fmla="*/ 26931 h 477"/>
                  <a:gd name="T64" fmla="*/ 17317 w 120"/>
                  <a:gd name="T65" fmla="*/ 26478 h 477"/>
                  <a:gd name="T66" fmla="*/ 18667 w 120"/>
                  <a:gd name="T67" fmla="*/ 26026 h 477"/>
                  <a:gd name="T68" fmla="*/ 20916 w 120"/>
                  <a:gd name="T69" fmla="*/ 24894 h 477"/>
                  <a:gd name="T70" fmla="*/ 22715 w 120"/>
                  <a:gd name="T71" fmla="*/ 23084 h 477"/>
                  <a:gd name="T72" fmla="*/ 24514 w 120"/>
                  <a:gd name="T73" fmla="*/ 21047 h 477"/>
                  <a:gd name="T74" fmla="*/ 25864 w 120"/>
                  <a:gd name="T75" fmla="*/ 18784 h 477"/>
                  <a:gd name="T76" fmla="*/ 26088 w 120"/>
                  <a:gd name="T77" fmla="*/ 17426 h 477"/>
                  <a:gd name="T78" fmla="*/ 26538 w 120"/>
                  <a:gd name="T79" fmla="*/ 16294 h 477"/>
                  <a:gd name="T80" fmla="*/ 26538 w 120"/>
                  <a:gd name="T81" fmla="*/ 14936 h 477"/>
                  <a:gd name="T82" fmla="*/ 26988 w 120"/>
                  <a:gd name="T83" fmla="*/ 13579 h 477"/>
                  <a:gd name="T84" fmla="*/ 26538 w 120"/>
                  <a:gd name="T85" fmla="*/ 11994 h 477"/>
                  <a:gd name="T86" fmla="*/ 26538 w 120"/>
                  <a:gd name="T87" fmla="*/ 10637 h 477"/>
                  <a:gd name="T88" fmla="*/ 26088 w 120"/>
                  <a:gd name="T89" fmla="*/ 9505 h 477"/>
                  <a:gd name="T90" fmla="*/ 25864 w 120"/>
                  <a:gd name="T91" fmla="*/ 8147 h 477"/>
                  <a:gd name="T92" fmla="*/ 24514 w 120"/>
                  <a:gd name="T93" fmla="*/ 6110 h 477"/>
                  <a:gd name="T94" fmla="*/ 22715 w 120"/>
                  <a:gd name="T95" fmla="*/ 3847 h 477"/>
                  <a:gd name="T96" fmla="*/ 20916 w 120"/>
                  <a:gd name="T97" fmla="*/ 2263 h 477"/>
                  <a:gd name="T98" fmla="*/ 18667 w 120"/>
                  <a:gd name="T99" fmla="*/ 1132 h 477"/>
                  <a:gd name="T100" fmla="*/ 17317 w 120"/>
                  <a:gd name="T101" fmla="*/ 453 h 477"/>
                  <a:gd name="T102" fmla="*/ 15968 w 120"/>
                  <a:gd name="T103" fmla="*/ 226 h 477"/>
                  <a:gd name="T104" fmla="*/ 14619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3" y="175"/>
                    </a:moveTo>
                    <a:lnTo>
                      <a:pt x="6" y="175"/>
                    </a:lnTo>
                    <a:lnTo>
                      <a:pt x="6" y="477"/>
                    </a:lnTo>
                    <a:lnTo>
                      <a:pt x="113" y="477"/>
                    </a:lnTo>
                    <a:lnTo>
                      <a:pt x="113" y="175"/>
                    </a:lnTo>
                    <a:close/>
                    <a:moveTo>
                      <a:pt x="60" y="0"/>
                    </a:moveTo>
                    <a:lnTo>
                      <a:pt x="53" y="0"/>
                    </a:lnTo>
                    <a:lnTo>
                      <a:pt x="47" y="1"/>
                    </a:lnTo>
                    <a:lnTo>
                      <a:pt x="41" y="2"/>
                    </a:lnTo>
                    <a:lnTo>
                      <a:pt x="37" y="5"/>
                    </a:lnTo>
                    <a:lnTo>
                      <a:pt x="26" y="10"/>
                    </a:lnTo>
                    <a:lnTo>
                      <a:pt x="17" y="17"/>
                    </a:lnTo>
                    <a:lnTo>
                      <a:pt x="10" y="27"/>
                    </a:lnTo>
                    <a:lnTo>
                      <a:pt x="4" y="36"/>
                    </a:lnTo>
                    <a:lnTo>
                      <a:pt x="2" y="42"/>
                    </a:lnTo>
                    <a:lnTo>
                      <a:pt x="1" y="47"/>
                    </a:lnTo>
                    <a:lnTo>
                      <a:pt x="0" y="53"/>
                    </a:lnTo>
                    <a:lnTo>
                      <a:pt x="0" y="60"/>
                    </a:lnTo>
                    <a:lnTo>
                      <a:pt x="0" y="66"/>
                    </a:lnTo>
                    <a:lnTo>
                      <a:pt x="1" y="72"/>
                    </a:lnTo>
                    <a:lnTo>
                      <a:pt x="2" y="77"/>
                    </a:lnTo>
                    <a:lnTo>
                      <a:pt x="4" y="83"/>
                    </a:lnTo>
                    <a:lnTo>
                      <a:pt x="10" y="93"/>
                    </a:lnTo>
                    <a:lnTo>
                      <a:pt x="17" y="102"/>
                    </a:lnTo>
                    <a:lnTo>
                      <a:pt x="26" y="110"/>
                    </a:lnTo>
                    <a:lnTo>
                      <a:pt x="37" y="115"/>
                    </a:lnTo>
                    <a:lnTo>
                      <a:pt x="41" y="117"/>
                    </a:lnTo>
                    <a:lnTo>
                      <a:pt x="47" y="119"/>
                    </a:lnTo>
                    <a:lnTo>
                      <a:pt x="53" y="119"/>
                    </a:lnTo>
                    <a:lnTo>
                      <a:pt x="60" y="120"/>
                    </a:lnTo>
                    <a:lnTo>
                      <a:pt x="65" y="119"/>
                    </a:lnTo>
                    <a:lnTo>
                      <a:pt x="71" y="119"/>
                    </a:lnTo>
                    <a:lnTo>
                      <a:pt x="77" y="117"/>
                    </a:lnTo>
                    <a:lnTo>
                      <a:pt x="83" y="115"/>
                    </a:lnTo>
                    <a:lnTo>
                      <a:pt x="93" y="110"/>
                    </a:lnTo>
                    <a:lnTo>
                      <a:pt x="101" y="102"/>
                    </a:lnTo>
                    <a:lnTo>
                      <a:pt x="109" y="93"/>
                    </a:lnTo>
                    <a:lnTo>
                      <a:pt x="115" y="83"/>
                    </a:lnTo>
                    <a:lnTo>
                      <a:pt x="116" y="77"/>
                    </a:lnTo>
                    <a:lnTo>
                      <a:pt x="118" y="72"/>
                    </a:lnTo>
                    <a:lnTo>
                      <a:pt x="118" y="66"/>
                    </a:lnTo>
                    <a:lnTo>
                      <a:pt x="120" y="60"/>
                    </a:lnTo>
                    <a:lnTo>
                      <a:pt x="118" y="53"/>
                    </a:lnTo>
                    <a:lnTo>
                      <a:pt x="118" y="47"/>
                    </a:lnTo>
                    <a:lnTo>
                      <a:pt x="116" y="42"/>
                    </a:lnTo>
                    <a:lnTo>
                      <a:pt x="115" y="36"/>
                    </a:lnTo>
                    <a:lnTo>
                      <a:pt x="109" y="27"/>
                    </a:lnTo>
                    <a:lnTo>
                      <a:pt x="101" y="17"/>
                    </a:lnTo>
                    <a:lnTo>
                      <a:pt x="93" y="10"/>
                    </a:lnTo>
                    <a:lnTo>
                      <a:pt x="83" y="5"/>
                    </a:lnTo>
                    <a:lnTo>
                      <a:pt x="77" y="2"/>
                    </a:lnTo>
                    <a:lnTo>
                      <a:pt x="71" y="1"/>
                    </a:lnTo>
                    <a:lnTo>
                      <a:pt x="65"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2" name="Freeform 38"/>
              <p:cNvSpPr>
                <a:spLocks noEditPoints="1"/>
              </p:cNvSpPr>
              <p:nvPr/>
            </p:nvSpPr>
            <p:spPr bwMode="auto">
              <a:xfrm>
                <a:off x="4846422" y="6519863"/>
                <a:ext cx="74613" cy="73025"/>
              </a:xfrm>
              <a:custGeom>
                <a:avLst/>
                <a:gdLst>
                  <a:gd name="T0" fmla="*/ 25171 w 332"/>
                  <a:gd name="T1" fmla="*/ 24039 h 322"/>
                  <a:gd name="T2" fmla="*/ 27868 w 332"/>
                  <a:gd name="T3" fmla="*/ 20184 h 322"/>
                  <a:gd name="T4" fmla="*/ 31463 w 332"/>
                  <a:gd name="T5" fmla="*/ 17463 h 322"/>
                  <a:gd name="T6" fmla="*/ 35958 w 332"/>
                  <a:gd name="T7" fmla="*/ 15875 h 322"/>
                  <a:gd name="T8" fmla="*/ 41127 w 332"/>
                  <a:gd name="T9" fmla="*/ 15875 h 322"/>
                  <a:gd name="T10" fmla="*/ 45622 w 332"/>
                  <a:gd name="T11" fmla="*/ 17463 h 322"/>
                  <a:gd name="T12" fmla="*/ 49218 w 332"/>
                  <a:gd name="T13" fmla="*/ 20411 h 322"/>
                  <a:gd name="T14" fmla="*/ 51690 w 332"/>
                  <a:gd name="T15" fmla="*/ 24266 h 322"/>
                  <a:gd name="T16" fmla="*/ 24496 w 332"/>
                  <a:gd name="T17" fmla="*/ 26761 h 322"/>
                  <a:gd name="T18" fmla="*/ 74388 w 332"/>
                  <a:gd name="T19" fmla="*/ 33791 h 322"/>
                  <a:gd name="T20" fmla="*/ 73265 w 332"/>
                  <a:gd name="T21" fmla="*/ 25854 h 322"/>
                  <a:gd name="T22" fmla="*/ 70792 w 332"/>
                  <a:gd name="T23" fmla="*/ 19050 h 322"/>
                  <a:gd name="T24" fmla="*/ 67197 w 332"/>
                  <a:gd name="T25" fmla="*/ 13154 h 322"/>
                  <a:gd name="T26" fmla="*/ 62477 w 332"/>
                  <a:gd name="T27" fmla="*/ 8164 h 322"/>
                  <a:gd name="T28" fmla="*/ 56409 w 332"/>
                  <a:gd name="T29" fmla="*/ 4082 h 322"/>
                  <a:gd name="T30" fmla="*/ 49667 w 332"/>
                  <a:gd name="T31" fmla="*/ 1588 h 322"/>
                  <a:gd name="T32" fmla="*/ 41801 w 332"/>
                  <a:gd name="T33" fmla="*/ 227 h 322"/>
                  <a:gd name="T34" fmla="*/ 33486 w 332"/>
                  <a:gd name="T35" fmla="*/ 227 h 322"/>
                  <a:gd name="T36" fmla="*/ 25845 w 332"/>
                  <a:gd name="T37" fmla="*/ 1588 h 322"/>
                  <a:gd name="T38" fmla="*/ 18878 w 332"/>
                  <a:gd name="T39" fmla="*/ 3855 h 322"/>
                  <a:gd name="T40" fmla="*/ 13035 w 332"/>
                  <a:gd name="T41" fmla="*/ 7484 h 322"/>
                  <a:gd name="T42" fmla="*/ 8091 w 332"/>
                  <a:gd name="T43" fmla="*/ 12246 h 322"/>
                  <a:gd name="T44" fmla="*/ 4270 w 332"/>
                  <a:gd name="T45" fmla="*/ 18143 h 322"/>
                  <a:gd name="T46" fmla="*/ 1573 w 332"/>
                  <a:gd name="T47" fmla="*/ 24720 h 322"/>
                  <a:gd name="T48" fmla="*/ 225 w 332"/>
                  <a:gd name="T49" fmla="*/ 32430 h 322"/>
                  <a:gd name="T50" fmla="*/ 225 w 332"/>
                  <a:gd name="T51" fmla="*/ 41048 h 322"/>
                  <a:gd name="T52" fmla="*/ 1573 w 332"/>
                  <a:gd name="T53" fmla="*/ 48986 h 322"/>
                  <a:gd name="T54" fmla="*/ 4719 w 332"/>
                  <a:gd name="T55" fmla="*/ 55336 h 322"/>
                  <a:gd name="T56" fmla="*/ 8765 w 332"/>
                  <a:gd name="T57" fmla="*/ 61232 h 322"/>
                  <a:gd name="T58" fmla="*/ 13934 w 332"/>
                  <a:gd name="T59" fmla="*/ 65995 h 322"/>
                  <a:gd name="T60" fmla="*/ 20226 w 332"/>
                  <a:gd name="T61" fmla="*/ 69396 h 322"/>
                  <a:gd name="T62" fmla="*/ 27193 w 332"/>
                  <a:gd name="T63" fmla="*/ 71664 h 322"/>
                  <a:gd name="T64" fmla="*/ 35059 w 332"/>
                  <a:gd name="T65" fmla="*/ 73025 h 322"/>
                  <a:gd name="T66" fmla="*/ 42251 w 332"/>
                  <a:gd name="T67" fmla="*/ 73025 h 322"/>
                  <a:gd name="T68" fmla="*/ 47869 w 332"/>
                  <a:gd name="T69" fmla="*/ 72118 h 322"/>
                  <a:gd name="T70" fmla="*/ 53488 w 332"/>
                  <a:gd name="T71" fmla="*/ 70757 h 322"/>
                  <a:gd name="T72" fmla="*/ 58657 w 332"/>
                  <a:gd name="T73" fmla="*/ 68716 h 322"/>
                  <a:gd name="T74" fmla="*/ 63151 w 332"/>
                  <a:gd name="T75" fmla="*/ 65995 h 322"/>
                  <a:gd name="T76" fmla="*/ 67197 w 332"/>
                  <a:gd name="T77" fmla="*/ 62139 h 322"/>
                  <a:gd name="T78" fmla="*/ 70568 w 332"/>
                  <a:gd name="T79" fmla="*/ 57830 h 322"/>
                  <a:gd name="T80" fmla="*/ 72815 w 332"/>
                  <a:gd name="T81" fmla="*/ 52614 h 322"/>
                  <a:gd name="T82" fmla="*/ 50566 w 332"/>
                  <a:gd name="T83" fmla="*/ 49666 h 322"/>
                  <a:gd name="T84" fmla="*/ 48543 w 332"/>
                  <a:gd name="T85" fmla="*/ 52614 h 322"/>
                  <a:gd name="T86" fmla="*/ 45847 w 332"/>
                  <a:gd name="T87" fmla="*/ 54429 h 322"/>
                  <a:gd name="T88" fmla="*/ 42700 w 332"/>
                  <a:gd name="T89" fmla="*/ 55336 h 322"/>
                  <a:gd name="T90" fmla="*/ 39104 w 332"/>
                  <a:gd name="T91" fmla="*/ 56016 h 322"/>
                  <a:gd name="T92" fmla="*/ 35509 w 332"/>
                  <a:gd name="T93" fmla="*/ 55789 h 322"/>
                  <a:gd name="T94" fmla="*/ 32587 w 332"/>
                  <a:gd name="T95" fmla="*/ 54882 h 322"/>
                  <a:gd name="T96" fmla="*/ 30115 w 332"/>
                  <a:gd name="T97" fmla="*/ 53521 h 322"/>
                  <a:gd name="T98" fmla="*/ 27868 w 332"/>
                  <a:gd name="T99" fmla="*/ 51934 h 322"/>
                  <a:gd name="T100" fmla="*/ 26294 w 332"/>
                  <a:gd name="T101" fmla="*/ 49666 h 322"/>
                  <a:gd name="T102" fmla="*/ 24946 w 332"/>
                  <a:gd name="T103" fmla="*/ 46945 h 322"/>
                  <a:gd name="T104" fmla="*/ 24496 w 332"/>
                  <a:gd name="T105" fmla="*/ 44223 h 322"/>
                  <a:gd name="T106" fmla="*/ 24047 w 332"/>
                  <a:gd name="T107" fmla="*/ 40595 h 322"/>
                  <a:gd name="T108" fmla="*/ 74613 w 332"/>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2" h="322">
                    <a:moveTo>
                      <a:pt x="109" y="118"/>
                    </a:moveTo>
                    <a:lnTo>
                      <a:pt x="112" y="106"/>
                    </a:lnTo>
                    <a:lnTo>
                      <a:pt x="117" y="97"/>
                    </a:lnTo>
                    <a:lnTo>
                      <a:pt x="124" y="89"/>
                    </a:lnTo>
                    <a:lnTo>
                      <a:pt x="132" y="82"/>
                    </a:lnTo>
                    <a:lnTo>
                      <a:pt x="140" y="77"/>
                    </a:lnTo>
                    <a:lnTo>
                      <a:pt x="150" y="73"/>
                    </a:lnTo>
                    <a:lnTo>
                      <a:pt x="160" y="70"/>
                    </a:lnTo>
                    <a:lnTo>
                      <a:pt x="172" y="70"/>
                    </a:lnTo>
                    <a:lnTo>
                      <a:pt x="183" y="70"/>
                    </a:lnTo>
                    <a:lnTo>
                      <a:pt x="193" y="74"/>
                    </a:lnTo>
                    <a:lnTo>
                      <a:pt x="203" y="77"/>
                    </a:lnTo>
                    <a:lnTo>
                      <a:pt x="211" y="83"/>
                    </a:lnTo>
                    <a:lnTo>
                      <a:pt x="219" y="90"/>
                    </a:lnTo>
                    <a:lnTo>
                      <a:pt x="225" y="98"/>
                    </a:lnTo>
                    <a:lnTo>
                      <a:pt x="230" y="107"/>
                    </a:lnTo>
                    <a:lnTo>
                      <a:pt x="233" y="118"/>
                    </a:lnTo>
                    <a:lnTo>
                      <a:pt x="109" y="118"/>
                    </a:lnTo>
                    <a:close/>
                    <a:moveTo>
                      <a:pt x="332" y="168"/>
                    </a:moveTo>
                    <a:lnTo>
                      <a:pt x="331" y="149"/>
                    </a:lnTo>
                    <a:lnTo>
                      <a:pt x="330" y="131"/>
                    </a:lnTo>
                    <a:lnTo>
                      <a:pt x="326" y="114"/>
                    </a:lnTo>
                    <a:lnTo>
                      <a:pt x="321" y="98"/>
                    </a:lnTo>
                    <a:lnTo>
                      <a:pt x="315" y="84"/>
                    </a:lnTo>
                    <a:lnTo>
                      <a:pt x="308" y="70"/>
                    </a:lnTo>
                    <a:lnTo>
                      <a:pt x="299" y="58"/>
                    </a:lnTo>
                    <a:lnTo>
                      <a:pt x="288" y="46"/>
                    </a:lnTo>
                    <a:lnTo>
                      <a:pt x="278" y="36"/>
                    </a:lnTo>
                    <a:lnTo>
                      <a:pt x="265" y="26"/>
                    </a:lnTo>
                    <a:lnTo>
                      <a:pt x="251" y="18"/>
                    </a:lnTo>
                    <a:lnTo>
                      <a:pt x="236" y="13"/>
                    </a:lnTo>
                    <a:lnTo>
                      <a:pt x="221" y="7"/>
                    </a:lnTo>
                    <a:lnTo>
                      <a:pt x="204" y="3"/>
                    </a:lnTo>
                    <a:lnTo>
                      <a:pt x="186" y="1"/>
                    </a:lnTo>
                    <a:lnTo>
                      <a:pt x="167" y="0"/>
                    </a:lnTo>
                    <a:lnTo>
                      <a:pt x="149" y="1"/>
                    </a:lnTo>
                    <a:lnTo>
                      <a:pt x="132" y="3"/>
                    </a:lnTo>
                    <a:lnTo>
                      <a:pt x="115" y="7"/>
                    </a:lnTo>
                    <a:lnTo>
                      <a:pt x="99" y="11"/>
                    </a:lnTo>
                    <a:lnTo>
                      <a:pt x="84" y="17"/>
                    </a:lnTo>
                    <a:lnTo>
                      <a:pt x="70" y="25"/>
                    </a:lnTo>
                    <a:lnTo>
                      <a:pt x="58" y="33"/>
                    </a:lnTo>
                    <a:lnTo>
                      <a:pt x="46" y="44"/>
                    </a:lnTo>
                    <a:lnTo>
                      <a:pt x="36" y="54"/>
                    </a:lnTo>
                    <a:lnTo>
                      <a:pt x="27" y="67"/>
                    </a:lnTo>
                    <a:lnTo>
                      <a:pt x="19" y="80"/>
                    </a:lnTo>
                    <a:lnTo>
                      <a:pt x="13" y="95"/>
                    </a:lnTo>
                    <a:lnTo>
                      <a:pt x="7" y="109"/>
                    </a:lnTo>
                    <a:lnTo>
                      <a:pt x="4" y="126"/>
                    </a:lnTo>
                    <a:lnTo>
                      <a:pt x="1" y="143"/>
                    </a:lnTo>
                    <a:lnTo>
                      <a:pt x="0" y="161"/>
                    </a:lnTo>
                    <a:lnTo>
                      <a:pt x="1" y="181"/>
                    </a:lnTo>
                    <a:lnTo>
                      <a:pt x="4" y="198"/>
                    </a:lnTo>
                    <a:lnTo>
                      <a:pt x="7" y="216"/>
                    </a:lnTo>
                    <a:lnTo>
                      <a:pt x="13" y="231"/>
                    </a:lnTo>
                    <a:lnTo>
                      <a:pt x="21" y="244"/>
                    </a:lnTo>
                    <a:lnTo>
                      <a:pt x="29" y="258"/>
                    </a:lnTo>
                    <a:lnTo>
                      <a:pt x="39" y="270"/>
                    </a:lnTo>
                    <a:lnTo>
                      <a:pt x="50" y="281"/>
                    </a:lnTo>
                    <a:lnTo>
                      <a:pt x="62" y="291"/>
                    </a:lnTo>
                    <a:lnTo>
                      <a:pt x="75" y="299"/>
                    </a:lnTo>
                    <a:lnTo>
                      <a:pt x="90" y="306"/>
                    </a:lnTo>
                    <a:lnTo>
                      <a:pt x="105" y="311"/>
                    </a:lnTo>
                    <a:lnTo>
                      <a:pt x="121" y="316"/>
                    </a:lnTo>
                    <a:lnTo>
                      <a:pt x="138" y="319"/>
                    </a:lnTo>
                    <a:lnTo>
                      <a:pt x="156" y="322"/>
                    </a:lnTo>
                    <a:lnTo>
                      <a:pt x="174" y="322"/>
                    </a:lnTo>
                    <a:lnTo>
                      <a:pt x="188" y="322"/>
                    </a:lnTo>
                    <a:lnTo>
                      <a:pt x="201" y="320"/>
                    </a:lnTo>
                    <a:lnTo>
                      <a:pt x="213" y="318"/>
                    </a:lnTo>
                    <a:lnTo>
                      <a:pt x="225" y="316"/>
                    </a:lnTo>
                    <a:lnTo>
                      <a:pt x="238" y="312"/>
                    </a:lnTo>
                    <a:lnTo>
                      <a:pt x="249" y="308"/>
                    </a:lnTo>
                    <a:lnTo>
                      <a:pt x="261" y="303"/>
                    </a:lnTo>
                    <a:lnTo>
                      <a:pt x="271" y="296"/>
                    </a:lnTo>
                    <a:lnTo>
                      <a:pt x="281" y="291"/>
                    </a:lnTo>
                    <a:lnTo>
                      <a:pt x="291" y="282"/>
                    </a:lnTo>
                    <a:lnTo>
                      <a:pt x="299" y="274"/>
                    </a:lnTo>
                    <a:lnTo>
                      <a:pt x="307" y="264"/>
                    </a:lnTo>
                    <a:lnTo>
                      <a:pt x="314" y="255"/>
                    </a:lnTo>
                    <a:lnTo>
                      <a:pt x="319" y="243"/>
                    </a:lnTo>
                    <a:lnTo>
                      <a:pt x="324" y="232"/>
                    </a:lnTo>
                    <a:lnTo>
                      <a:pt x="328" y="219"/>
                    </a:lnTo>
                    <a:lnTo>
                      <a:pt x="225" y="219"/>
                    </a:lnTo>
                    <a:lnTo>
                      <a:pt x="220" y="226"/>
                    </a:lnTo>
                    <a:lnTo>
                      <a:pt x="216" y="232"/>
                    </a:lnTo>
                    <a:lnTo>
                      <a:pt x="210" y="236"/>
                    </a:lnTo>
                    <a:lnTo>
                      <a:pt x="204" y="240"/>
                    </a:lnTo>
                    <a:lnTo>
                      <a:pt x="197" y="243"/>
                    </a:lnTo>
                    <a:lnTo>
                      <a:pt x="190" y="244"/>
                    </a:lnTo>
                    <a:lnTo>
                      <a:pt x="182" y="246"/>
                    </a:lnTo>
                    <a:lnTo>
                      <a:pt x="174" y="247"/>
                    </a:lnTo>
                    <a:lnTo>
                      <a:pt x="166" y="246"/>
                    </a:lnTo>
                    <a:lnTo>
                      <a:pt x="158" y="246"/>
                    </a:lnTo>
                    <a:lnTo>
                      <a:pt x="151" y="243"/>
                    </a:lnTo>
                    <a:lnTo>
                      <a:pt x="145" y="242"/>
                    </a:lnTo>
                    <a:lnTo>
                      <a:pt x="138" y="240"/>
                    </a:lnTo>
                    <a:lnTo>
                      <a:pt x="134" y="236"/>
                    </a:lnTo>
                    <a:lnTo>
                      <a:pt x="128" y="233"/>
                    </a:lnTo>
                    <a:lnTo>
                      <a:pt x="124" y="229"/>
                    </a:lnTo>
                    <a:lnTo>
                      <a:pt x="120" y="225"/>
                    </a:lnTo>
                    <a:lnTo>
                      <a:pt x="117" y="219"/>
                    </a:lnTo>
                    <a:lnTo>
                      <a:pt x="114" y="214"/>
                    </a:lnTo>
                    <a:lnTo>
                      <a:pt x="111" y="207"/>
                    </a:lnTo>
                    <a:lnTo>
                      <a:pt x="110" y="202"/>
                    </a:lnTo>
                    <a:lnTo>
                      <a:pt x="109" y="195"/>
                    </a:lnTo>
                    <a:lnTo>
                      <a:pt x="107" y="187"/>
                    </a:lnTo>
                    <a:lnTo>
                      <a:pt x="107" y="179"/>
                    </a:lnTo>
                    <a:lnTo>
                      <a:pt x="332" y="179"/>
                    </a:lnTo>
                    <a:lnTo>
                      <a:pt x="332"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3" name="Freeform 39"/>
              <p:cNvSpPr>
                <a:spLocks/>
              </p:cNvSpPr>
              <p:nvPr/>
            </p:nvSpPr>
            <p:spPr bwMode="auto">
              <a:xfrm>
                <a:off x="4932147" y="6519863"/>
                <a:ext cx="73025" cy="71438"/>
              </a:xfrm>
              <a:custGeom>
                <a:avLst/>
                <a:gdLst>
                  <a:gd name="T0" fmla="*/ 24571 w 318"/>
                  <a:gd name="T1" fmla="*/ 2290 h 312"/>
                  <a:gd name="T2" fmla="*/ 0 w 318"/>
                  <a:gd name="T3" fmla="*/ 2290 h 312"/>
                  <a:gd name="T4" fmla="*/ 0 w 318"/>
                  <a:gd name="T5" fmla="*/ 71438 h 312"/>
                  <a:gd name="T6" fmla="*/ 24571 w 318"/>
                  <a:gd name="T7" fmla="*/ 71438 h 312"/>
                  <a:gd name="T8" fmla="*/ 24571 w 318"/>
                  <a:gd name="T9" fmla="*/ 35719 h 312"/>
                  <a:gd name="T10" fmla="*/ 24801 w 318"/>
                  <a:gd name="T11" fmla="*/ 32513 h 312"/>
                  <a:gd name="T12" fmla="*/ 25031 w 318"/>
                  <a:gd name="T13" fmla="*/ 29537 h 312"/>
                  <a:gd name="T14" fmla="*/ 26179 w 318"/>
                  <a:gd name="T15" fmla="*/ 27018 h 312"/>
                  <a:gd name="T16" fmla="*/ 27097 w 318"/>
                  <a:gd name="T17" fmla="*/ 24271 h 312"/>
                  <a:gd name="T18" fmla="*/ 28016 w 318"/>
                  <a:gd name="T19" fmla="*/ 23584 h 312"/>
                  <a:gd name="T20" fmla="*/ 28934 w 318"/>
                  <a:gd name="T21" fmla="*/ 22439 h 312"/>
                  <a:gd name="T22" fmla="*/ 30083 w 318"/>
                  <a:gd name="T23" fmla="*/ 21752 h 312"/>
                  <a:gd name="T24" fmla="*/ 31231 w 318"/>
                  <a:gd name="T25" fmla="*/ 20836 h 312"/>
                  <a:gd name="T26" fmla="*/ 32379 w 318"/>
                  <a:gd name="T27" fmla="*/ 20378 h 312"/>
                  <a:gd name="T28" fmla="*/ 33986 w 318"/>
                  <a:gd name="T29" fmla="*/ 20149 h 312"/>
                  <a:gd name="T30" fmla="*/ 35594 w 318"/>
                  <a:gd name="T31" fmla="*/ 19691 h 312"/>
                  <a:gd name="T32" fmla="*/ 37431 w 318"/>
                  <a:gd name="T33" fmla="*/ 19462 h 312"/>
                  <a:gd name="T34" fmla="*/ 39727 w 318"/>
                  <a:gd name="T35" fmla="*/ 19691 h 312"/>
                  <a:gd name="T36" fmla="*/ 41565 w 318"/>
                  <a:gd name="T37" fmla="*/ 20149 h 312"/>
                  <a:gd name="T38" fmla="*/ 42713 w 318"/>
                  <a:gd name="T39" fmla="*/ 20836 h 312"/>
                  <a:gd name="T40" fmla="*/ 44091 w 318"/>
                  <a:gd name="T41" fmla="*/ 21752 h 312"/>
                  <a:gd name="T42" fmla="*/ 45468 w 318"/>
                  <a:gd name="T43" fmla="*/ 22439 h 312"/>
                  <a:gd name="T44" fmla="*/ 46157 w 318"/>
                  <a:gd name="T45" fmla="*/ 23813 h 312"/>
                  <a:gd name="T46" fmla="*/ 47076 w 318"/>
                  <a:gd name="T47" fmla="*/ 24729 h 312"/>
                  <a:gd name="T48" fmla="*/ 47535 w 318"/>
                  <a:gd name="T49" fmla="*/ 26102 h 312"/>
                  <a:gd name="T50" fmla="*/ 47994 w 318"/>
                  <a:gd name="T51" fmla="*/ 29079 h 312"/>
                  <a:gd name="T52" fmla="*/ 48454 w 318"/>
                  <a:gd name="T53" fmla="*/ 32284 h 312"/>
                  <a:gd name="T54" fmla="*/ 48683 w 318"/>
                  <a:gd name="T55" fmla="*/ 35032 h 312"/>
                  <a:gd name="T56" fmla="*/ 48454 w 318"/>
                  <a:gd name="T57" fmla="*/ 37780 h 312"/>
                  <a:gd name="T58" fmla="*/ 48454 w 318"/>
                  <a:gd name="T59" fmla="*/ 71438 h 312"/>
                  <a:gd name="T60" fmla="*/ 73025 w 318"/>
                  <a:gd name="T61" fmla="*/ 71438 h 312"/>
                  <a:gd name="T62" fmla="*/ 73025 w 318"/>
                  <a:gd name="T63" fmla="*/ 28850 h 312"/>
                  <a:gd name="T64" fmla="*/ 73025 w 318"/>
                  <a:gd name="T65" fmla="*/ 25644 h 312"/>
                  <a:gd name="T66" fmla="*/ 72795 w 318"/>
                  <a:gd name="T67" fmla="*/ 22668 h 312"/>
                  <a:gd name="T68" fmla="*/ 72106 w 318"/>
                  <a:gd name="T69" fmla="*/ 19691 h 312"/>
                  <a:gd name="T70" fmla="*/ 71647 w 318"/>
                  <a:gd name="T71" fmla="*/ 17173 h 312"/>
                  <a:gd name="T72" fmla="*/ 70958 w 318"/>
                  <a:gd name="T73" fmla="*/ 14425 h 312"/>
                  <a:gd name="T74" fmla="*/ 69810 w 318"/>
                  <a:gd name="T75" fmla="*/ 12135 h 312"/>
                  <a:gd name="T76" fmla="*/ 68432 w 318"/>
                  <a:gd name="T77" fmla="*/ 10075 h 312"/>
                  <a:gd name="T78" fmla="*/ 66825 w 318"/>
                  <a:gd name="T79" fmla="*/ 8243 h 312"/>
                  <a:gd name="T80" fmla="*/ 65217 w 318"/>
                  <a:gd name="T81" fmla="*/ 6411 h 312"/>
                  <a:gd name="T82" fmla="*/ 63380 w 318"/>
                  <a:gd name="T83" fmla="*/ 4808 h 312"/>
                  <a:gd name="T84" fmla="*/ 61313 w 318"/>
                  <a:gd name="T85" fmla="*/ 3435 h 312"/>
                  <a:gd name="T86" fmla="*/ 59017 w 318"/>
                  <a:gd name="T87" fmla="*/ 2061 h 312"/>
                  <a:gd name="T88" fmla="*/ 56261 w 318"/>
                  <a:gd name="T89" fmla="*/ 1374 h 312"/>
                  <a:gd name="T90" fmla="*/ 53276 w 318"/>
                  <a:gd name="T91" fmla="*/ 458 h 312"/>
                  <a:gd name="T92" fmla="*/ 50520 w 318"/>
                  <a:gd name="T93" fmla="*/ 229 h 312"/>
                  <a:gd name="T94" fmla="*/ 47076 w 318"/>
                  <a:gd name="T95" fmla="*/ 0 h 312"/>
                  <a:gd name="T96" fmla="*/ 43631 w 318"/>
                  <a:gd name="T97" fmla="*/ 229 h 312"/>
                  <a:gd name="T98" fmla="*/ 40187 w 318"/>
                  <a:gd name="T99" fmla="*/ 687 h 312"/>
                  <a:gd name="T100" fmla="*/ 37201 w 318"/>
                  <a:gd name="T101" fmla="*/ 1374 h 312"/>
                  <a:gd name="T102" fmla="*/ 34216 w 318"/>
                  <a:gd name="T103" fmla="*/ 2519 h 312"/>
                  <a:gd name="T104" fmla="*/ 31690 w 318"/>
                  <a:gd name="T105" fmla="*/ 3892 h 312"/>
                  <a:gd name="T106" fmla="*/ 29394 w 318"/>
                  <a:gd name="T107" fmla="*/ 5953 h 312"/>
                  <a:gd name="T108" fmla="*/ 26868 w 318"/>
                  <a:gd name="T109" fmla="*/ 8472 h 312"/>
                  <a:gd name="T110" fmla="*/ 24801 w 318"/>
                  <a:gd name="T111" fmla="*/ 11448 h 312"/>
                  <a:gd name="T112" fmla="*/ 24571 w 318"/>
                  <a:gd name="T113" fmla="*/ 11448 h 312"/>
                  <a:gd name="T114" fmla="*/ 24571 w 318"/>
                  <a:gd name="T115" fmla="*/ 2290 h 3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18" h="312">
                    <a:moveTo>
                      <a:pt x="107" y="10"/>
                    </a:moveTo>
                    <a:lnTo>
                      <a:pt x="0" y="10"/>
                    </a:lnTo>
                    <a:lnTo>
                      <a:pt x="0" y="312"/>
                    </a:lnTo>
                    <a:lnTo>
                      <a:pt x="107" y="312"/>
                    </a:lnTo>
                    <a:lnTo>
                      <a:pt x="107" y="156"/>
                    </a:lnTo>
                    <a:lnTo>
                      <a:pt x="108" y="142"/>
                    </a:lnTo>
                    <a:lnTo>
                      <a:pt x="109" y="129"/>
                    </a:lnTo>
                    <a:lnTo>
                      <a:pt x="114" y="118"/>
                    </a:lnTo>
                    <a:lnTo>
                      <a:pt x="118" y="106"/>
                    </a:lnTo>
                    <a:lnTo>
                      <a:pt x="122" y="103"/>
                    </a:lnTo>
                    <a:lnTo>
                      <a:pt x="126" y="98"/>
                    </a:lnTo>
                    <a:lnTo>
                      <a:pt x="131" y="95"/>
                    </a:lnTo>
                    <a:lnTo>
                      <a:pt x="136" y="91"/>
                    </a:lnTo>
                    <a:lnTo>
                      <a:pt x="141" y="89"/>
                    </a:lnTo>
                    <a:lnTo>
                      <a:pt x="148" y="88"/>
                    </a:lnTo>
                    <a:lnTo>
                      <a:pt x="155" y="86"/>
                    </a:lnTo>
                    <a:lnTo>
                      <a:pt x="163" y="85"/>
                    </a:lnTo>
                    <a:lnTo>
                      <a:pt x="173" y="86"/>
                    </a:lnTo>
                    <a:lnTo>
                      <a:pt x="181" y="88"/>
                    </a:lnTo>
                    <a:lnTo>
                      <a:pt x="186" y="91"/>
                    </a:lnTo>
                    <a:lnTo>
                      <a:pt x="192" y="95"/>
                    </a:lnTo>
                    <a:lnTo>
                      <a:pt x="198" y="98"/>
                    </a:lnTo>
                    <a:lnTo>
                      <a:pt x="201" y="104"/>
                    </a:lnTo>
                    <a:lnTo>
                      <a:pt x="205" y="108"/>
                    </a:lnTo>
                    <a:lnTo>
                      <a:pt x="207" y="114"/>
                    </a:lnTo>
                    <a:lnTo>
                      <a:pt x="209" y="127"/>
                    </a:lnTo>
                    <a:lnTo>
                      <a:pt x="211" y="141"/>
                    </a:lnTo>
                    <a:lnTo>
                      <a:pt x="212" y="153"/>
                    </a:lnTo>
                    <a:lnTo>
                      <a:pt x="211" y="165"/>
                    </a:lnTo>
                    <a:lnTo>
                      <a:pt x="211" y="312"/>
                    </a:lnTo>
                    <a:lnTo>
                      <a:pt x="318" y="312"/>
                    </a:lnTo>
                    <a:lnTo>
                      <a:pt x="318" y="126"/>
                    </a:lnTo>
                    <a:lnTo>
                      <a:pt x="318" y="112"/>
                    </a:lnTo>
                    <a:lnTo>
                      <a:pt x="317" y="99"/>
                    </a:lnTo>
                    <a:lnTo>
                      <a:pt x="314" y="86"/>
                    </a:lnTo>
                    <a:lnTo>
                      <a:pt x="312" y="75"/>
                    </a:lnTo>
                    <a:lnTo>
                      <a:pt x="309" y="63"/>
                    </a:lnTo>
                    <a:lnTo>
                      <a:pt x="304" y="53"/>
                    </a:lnTo>
                    <a:lnTo>
                      <a:pt x="298" y="44"/>
                    </a:lnTo>
                    <a:lnTo>
                      <a:pt x="291" y="36"/>
                    </a:lnTo>
                    <a:lnTo>
                      <a:pt x="284" y="28"/>
                    </a:lnTo>
                    <a:lnTo>
                      <a:pt x="276" y="21"/>
                    </a:lnTo>
                    <a:lnTo>
                      <a:pt x="267" y="15"/>
                    </a:lnTo>
                    <a:lnTo>
                      <a:pt x="257" y="9"/>
                    </a:lnTo>
                    <a:lnTo>
                      <a:pt x="245" y="6"/>
                    </a:lnTo>
                    <a:lnTo>
                      <a:pt x="232" y="2"/>
                    </a:lnTo>
                    <a:lnTo>
                      <a:pt x="220" y="1"/>
                    </a:lnTo>
                    <a:lnTo>
                      <a:pt x="205" y="0"/>
                    </a:lnTo>
                    <a:lnTo>
                      <a:pt x="190" y="1"/>
                    </a:lnTo>
                    <a:lnTo>
                      <a:pt x="175" y="3"/>
                    </a:lnTo>
                    <a:lnTo>
                      <a:pt x="162" y="6"/>
                    </a:lnTo>
                    <a:lnTo>
                      <a:pt x="149" y="11"/>
                    </a:lnTo>
                    <a:lnTo>
                      <a:pt x="138" y="17"/>
                    </a:lnTo>
                    <a:lnTo>
                      <a:pt x="128" y="26"/>
                    </a:lnTo>
                    <a:lnTo>
                      <a:pt x="117" y="37"/>
                    </a:lnTo>
                    <a:lnTo>
                      <a:pt x="108" y="50"/>
                    </a:lnTo>
                    <a:lnTo>
                      <a:pt x="107" y="50"/>
                    </a:lnTo>
                    <a:lnTo>
                      <a:pt x="107"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4" name="Freeform 40"/>
              <p:cNvSpPr>
                <a:spLocks/>
              </p:cNvSpPr>
              <p:nvPr/>
            </p:nvSpPr>
            <p:spPr bwMode="auto">
              <a:xfrm>
                <a:off x="5016284" y="6519863"/>
                <a:ext cx="60325" cy="73025"/>
              </a:xfrm>
              <a:custGeom>
                <a:avLst/>
                <a:gdLst>
                  <a:gd name="T0" fmla="*/ 55755 w 264"/>
                  <a:gd name="T1" fmla="*/ 3402 h 322"/>
                  <a:gd name="T2" fmla="*/ 50271 w 264"/>
                  <a:gd name="T3" fmla="*/ 1814 h 322"/>
                  <a:gd name="T4" fmla="*/ 44330 w 264"/>
                  <a:gd name="T5" fmla="*/ 680 h 322"/>
                  <a:gd name="T6" fmla="*/ 38617 w 264"/>
                  <a:gd name="T7" fmla="*/ 227 h 322"/>
                  <a:gd name="T8" fmla="*/ 33133 w 264"/>
                  <a:gd name="T9" fmla="*/ 227 h 322"/>
                  <a:gd name="T10" fmla="*/ 27192 w 264"/>
                  <a:gd name="T11" fmla="*/ 1134 h 322"/>
                  <a:gd name="T12" fmla="*/ 21936 w 264"/>
                  <a:gd name="T13" fmla="*/ 2268 h 322"/>
                  <a:gd name="T14" fmla="*/ 17138 w 264"/>
                  <a:gd name="T15" fmla="*/ 4536 h 322"/>
                  <a:gd name="T16" fmla="*/ 12796 w 264"/>
                  <a:gd name="T17" fmla="*/ 7484 h 322"/>
                  <a:gd name="T18" fmla="*/ 9369 w 264"/>
                  <a:gd name="T19" fmla="*/ 11339 h 322"/>
                  <a:gd name="T20" fmla="*/ 6855 w 264"/>
                  <a:gd name="T21" fmla="*/ 15875 h 322"/>
                  <a:gd name="T22" fmla="*/ 5713 w 264"/>
                  <a:gd name="T23" fmla="*/ 21545 h 322"/>
                  <a:gd name="T24" fmla="*/ 5484 w 264"/>
                  <a:gd name="T25" fmla="*/ 26761 h 322"/>
                  <a:gd name="T26" fmla="*/ 6170 w 264"/>
                  <a:gd name="T27" fmla="*/ 30389 h 322"/>
                  <a:gd name="T28" fmla="*/ 7541 w 264"/>
                  <a:gd name="T29" fmla="*/ 33564 h 322"/>
                  <a:gd name="T30" fmla="*/ 9140 w 264"/>
                  <a:gd name="T31" fmla="*/ 36059 h 322"/>
                  <a:gd name="T32" fmla="*/ 12568 w 264"/>
                  <a:gd name="T33" fmla="*/ 39007 h 322"/>
                  <a:gd name="T34" fmla="*/ 17823 w 264"/>
                  <a:gd name="T35" fmla="*/ 41502 h 322"/>
                  <a:gd name="T36" fmla="*/ 26278 w 264"/>
                  <a:gd name="T37" fmla="*/ 43770 h 322"/>
                  <a:gd name="T38" fmla="*/ 33362 w 264"/>
                  <a:gd name="T39" fmla="*/ 45811 h 322"/>
                  <a:gd name="T40" fmla="*/ 35190 w 264"/>
                  <a:gd name="T41" fmla="*/ 47625 h 322"/>
                  <a:gd name="T42" fmla="*/ 35875 w 264"/>
                  <a:gd name="T43" fmla="*/ 49213 h 322"/>
                  <a:gd name="T44" fmla="*/ 35647 w 264"/>
                  <a:gd name="T45" fmla="*/ 51254 h 322"/>
                  <a:gd name="T46" fmla="*/ 34276 w 264"/>
                  <a:gd name="T47" fmla="*/ 53295 h 322"/>
                  <a:gd name="T48" fmla="*/ 32219 w 264"/>
                  <a:gd name="T49" fmla="*/ 54655 h 322"/>
                  <a:gd name="T50" fmla="*/ 29705 w 264"/>
                  <a:gd name="T51" fmla="*/ 55109 h 322"/>
                  <a:gd name="T52" fmla="*/ 25821 w 264"/>
                  <a:gd name="T53" fmla="*/ 54882 h 322"/>
                  <a:gd name="T54" fmla="*/ 21022 w 264"/>
                  <a:gd name="T55" fmla="*/ 53748 h 322"/>
                  <a:gd name="T56" fmla="*/ 15538 w 264"/>
                  <a:gd name="T57" fmla="*/ 51934 h 322"/>
                  <a:gd name="T58" fmla="*/ 10968 w 264"/>
                  <a:gd name="T59" fmla="*/ 49439 h 322"/>
                  <a:gd name="T60" fmla="*/ 0 w 264"/>
                  <a:gd name="T61" fmla="*/ 65088 h 322"/>
                  <a:gd name="T62" fmla="*/ 6627 w 264"/>
                  <a:gd name="T63" fmla="*/ 68489 h 322"/>
                  <a:gd name="T64" fmla="*/ 13482 w 264"/>
                  <a:gd name="T65" fmla="*/ 71211 h 322"/>
                  <a:gd name="T66" fmla="*/ 20565 w 264"/>
                  <a:gd name="T67" fmla="*/ 72345 h 322"/>
                  <a:gd name="T68" fmla="*/ 28106 w 264"/>
                  <a:gd name="T69" fmla="*/ 73025 h 322"/>
                  <a:gd name="T70" fmla="*/ 33819 w 264"/>
                  <a:gd name="T71" fmla="*/ 72571 h 322"/>
                  <a:gd name="T72" fmla="*/ 39988 w 264"/>
                  <a:gd name="T73" fmla="*/ 71664 h 322"/>
                  <a:gd name="T74" fmla="*/ 45244 w 264"/>
                  <a:gd name="T75" fmla="*/ 69850 h 322"/>
                  <a:gd name="T76" fmla="*/ 50271 w 264"/>
                  <a:gd name="T77" fmla="*/ 67129 h 322"/>
                  <a:gd name="T78" fmla="*/ 54384 w 264"/>
                  <a:gd name="T79" fmla="*/ 63500 h 322"/>
                  <a:gd name="T80" fmla="*/ 57583 w 264"/>
                  <a:gd name="T81" fmla="*/ 59191 h 322"/>
                  <a:gd name="T82" fmla="*/ 59639 w 264"/>
                  <a:gd name="T83" fmla="*/ 53748 h 322"/>
                  <a:gd name="T84" fmla="*/ 60325 w 264"/>
                  <a:gd name="T85" fmla="*/ 47625 h 322"/>
                  <a:gd name="T86" fmla="*/ 60096 w 264"/>
                  <a:gd name="T87" fmla="*/ 43089 h 322"/>
                  <a:gd name="T88" fmla="*/ 58954 w 264"/>
                  <a:gd name="T89" fmla="*/ 39461 h 322"/>
                  <a:gd name="T90" fmla="*/ 56897 w 264"/>
                  <a:gd name="T91" fmla="*/ 36059 h 322"/>
                  <a:gd name="T92" fmla="*/ 54612 w 264"/>
                  <a:gd name="T93" fmla="*/ 33564 h 322"/>
                  <a:gd name="T94" fmla="*/ 51642 w 264"/>
                  <a:gd name="T95" fmla="*/ 31296 h 322"/>
                  <a:gd name="T96" fmla="*/ 48214 w 264"/>
                  <a:gd name="T97" fmla="*/ 29482 h 322"/>
                  <a:gd name="T98" fmla="*/ 40445 w 264"/>
                  <a:gd name="T99" fmla="*/ 27214 h 322"/>
                  <a:gd name="T100" fmla="*/ 33590 w 264"/>
                  <a:gd name="T101" fmla="*/ 25854 h 322"/>
                  <a:gd name="T102" fmla="*/ 30620 w 264"/>
                  <a:gd name="T103" fmla="*/ 24039 h 322"/>
                  <a:gd name="T104" fmla="*/ 29934 w 264"/>
                  <a:gd name="T105" fmla="*/ 22905 h 322"/>
                  <a:gd name="T106" fmla="*/ 29248 w 264"/>
                  <a:gd name="T107" fmla="*/ 21545 h 322"/>
                  <a:gd name="T108" fmla="*/ 30163 w 264"/>
                  <a:gd name="T109" fmla="*/ 19050 h 322"/>
                  <a:gd name="T110" fmla="*/ 32219 w 264"/>
                  <a:gd name="T111" fmla="*/ 17689 h 322"/>
                  <a:gd name="T112" fmla="*/ 37018 w 264"/>
                  <a:gd name="T113" fmla="*/ 16782 h 322"/>
                  <a:gd name="T114" fmla="*/ 43873 w 264"/>
                  <a:gd name="T115" fmla="*/ 17463 h 322"/>
                  <a:gd name="T116" fmla="*/ 50271 w 264"/>
                  <a:gd name="T117" fmla="*/ 19957 h 3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4" h="322">
                    <a:moveTo>
                      <a:pt x="255" y="20"/>
                    </a:moveTo>
                    <a:lnTo>
                      <a:pt x="244" y="15"/>
                    </a:lnTo>
                    <a:lnTo>
                      <a:pt x="232" y="10"/>
                    </a:lnTo>
                    <a:lnTo>
                      <a:pt x="220" y="8"/>
                    </a:lnTo>
                    <a:lnTo>
                      <a:pt x="207" y="5"/>
                    </a:lnTo>
                    <a:lnTo>
                      <a:pt x="194" y="3"/>
                    </a:lnTo>
                    <a:lnTo>
                      <a:pt x="181" y="1"/>
                    </a:lnTo>
                    <a:lnTo>
                      <a:pt x="169" y="1"/>
                    </a:lnTo>
                    <a:lnTo>
                      <a:pt x="156" y="0"/>
                    </a:lnTo>
                    <a:lnTo>
                      <a:pt x="145" y="1"/>
                    </a:lnTo>
                    <a:lnTo>
                      <a:pt x="132" y="2"/>
                    </a:lnTo>
                    <a:lnTo>
                      <a:pt x="119" y="5"/>
                    </a:lnTo>
                    <a:lnTo>
                      <a:pt x="108" y="7"/>
                    </a:lnTo>
                    <a:lnTo>
                      <a:pt x="96" y="10"/>
                    </a:lnTo>
                    <a:lnTo>
                      <a:pt x="86" y="15"/>
                    </a:lnTo>
                    <a:lnTo>
                      <a:pt x="75" y="20"/>
                    </a:lnTo>
                    <a:lnTo>
                      <a:pt x="65" y="26"/>
                    </a:lnTo>
                    <a:lnTo>
                      <a:pt x="56" y="33"/>
                    </a:lnTo>
                    <a:lnTo>
                      <a:pt x="48" y="41"/>
                    </a:lnTo>
                    <a:lnTo>
                      <a:pt x="41" y="50"/>
                    </a:lnTo>
                    <a:lnTo>
                      <a:pt x="35" y="60"/>
                    </a:lnTo>
                    <a:lnTo>
                      <a:pt x="30" y="70"/>
                    </a:lnTo>
                    <a:lnTo>
                      <a:pt x="27" y="82"/>
                    </a:lnTo>
                    <a:lnTo>
                      <a:pt x="25" y="95"/>
                    </a:lnTo>
                    <a:lnTo>
                      <a:pt x="24" y="107"/>
                    </a:lnTo>
                    <a:lnTo>
                      <a:pt x="24" y="118"/>
                    </a:lnTo>
                    <a:lnTo>
                      <a:pt x="25" y="126"/>
                    </a:lnTo>
                    <a:lnTo>
                      <a:pt x="27" y="134"/>
                    </a:lnTo>
                    <a:lnTo>
                      <a:pt x="29" y="142"/>
                    </a:lnTo>
                    <a:lnTo>
                      <a:pt x="33" y="148"/>
                    </a:lnTo>
                    <a:lnTo>
                      <a:pt x="36" y="154"/>
                    </a:lnTo>
                    <a:lnTo>
                      <a:pt x="40" y="159"/>
                    </a:lnTo>
                    <a:lnTo>
                      <a:pt x="44" y="164"/>
                    </a:lnTo>
                    <a:lnTo>
                      <a:pt x="55" y="172"/>
                    </a:lnTo>
                    <a:lnTo>
                      <a:pt x="66" y="179"/>
                    </a:lnTo>
                    <a:lnTo>
                      <a:pt x="78" y="183"/>
                    </a:lnTo>
                    <a:lnTo>
                      <a:pt x="90" y="187"/>
                    </a:lnTo>
                    <a:lnTo>
                      <a:pt x="115" y="193"/>
                    </a:lnTo>
                    <a:lnTo>
                      <a:pt x="137" y="198"/>
                    </a:lnTo>
                    <a:lnTo>
                      <a:pt x="146" y="202"/>
                    </a:lnTo>
                    <a:lnTo>
                      <a:pt x="152" y="206"/>
                    </a:lnTo>
                    <a:lnTo>
                      <a:pt x="154" y="210"/>
                    </a:lnTo>
                    <a:lnTo>
                      <a:pt x="156" y="212"/>
                    </a:lnTo>
                    <a:lnTo>
                      <a:pt x="157" y="217"/>
                    </a:lnTo>
                    <a:lnTo>
                      <a:pt x="157" y="220"/>
                    </a:lnTo>
                    <a:lnTo>
                      <a:pt x="156" y="226"/>
                    </a:lnTo>
                    <a:lnTo>
                      <a:pt x="154" y="231"/>
                    </a:lnTo>
                    <a:lnTo>
                      <a:pt x="150" y="235"/>
                    </a:lnTo>
                    <a:lnTo>
                      <a:pt x="146" y="237"/>
                    </a:lnTo>
                    <a:lnTo>
                      <a:pt x="141" y="241"/>
                    </a:lnTo>
                    <a:lnTo>
                      <a:pt x="135" y="242"/>
                    </a:lnTo>
                    <a:lnTo>
                      <a:pt x="130" y="243"/>
                    </a:lnTo>
                    <a:lnTo>
                      <a:pt x="124" y="243"/>
                    </a:lnTo>
                    <a:lnTo>
                      <a:pt x="113" y="242"/>
                    </a:lnTo>
                    <a:lnTo>
                      <a:pt x="103" y="241"/>
                    </a:lnTo>
                    <a:lnTo>
                      <a:pt x="92" y="237"/>
                    </a:lnTo>
                    <a:lnTo>
                      <a:pt x="80" y="234"/>
                    </a:lnTo>
                    <a:lnTo>
                      <a:pt x="68" y="229"/>
                    </a:lnTo>
                    <a:lnTo>
                      <a:pt x="58" y="224"/>
                    </a:lnTo>
                    <a:lnTo>
                      <a:pt x="48" y="218"/>
                    </a:lnTo>
                    <a:lnTo>
                      <a:pt x="40" y="213"/>
                    </a:lnTo>
                    <a:lnTo>
                      <a:pt x="0" y="287"/>
                    </a:lnTo>
                    <a:lnTo>
                      <a:pt x="14" y="295"/>
                    </a:lnTo>
                    <a:lnTo>
                      <a:pt x="29" y="302"/>
                    </a:lnTo>
                    <a:lnTo>
                      <a:pt x="44" y="308"/>
                    </a:lnTo>
                    <a:lnTo>
                      <a:pt x="59" y="314"/>
                    </a:lnTo>
                    <a:lnTo>
                      <a:pt x="74" y="317"/>
                    </a:lnTo>
                    <a:lnTo>
                      <a:pt x="90" y="319"/>
                    </a:lnTo>
                    <a:lnTo>
                      <a:pt x="107" y="322"/>
                    </a:lnTo>
                    <a:lnTo>
                      <a:pt x="123" y="322"/>
                    </a:lnTo>
                    <a:lnTo>
                      <a:pt x="135" y="322"/>
                    </a:lnTo>
                    <a:lnTo>
                      <a:pt x="148" y="320"/>
                    </a:lnTo>
                    <a:lnTo>
                      <a:pt x="162" y="318"/>
                    </a:lnTo>
                    <a:lnTo>
                      <a:pt x="175" y="316"/>
                    </a:lnTo>
                    <a:lnTo>
                      <a:pt x="186" y="312"/>
                    </a:lnTo>
                    <a:lnTo>
                      <a:pt x="198" y="308"/>
                    </a:lnTo>
                    <a:lnTo>
                      <a:pt x="209" y="302"/>
                    </a:lnTo>
                    <a:lnTo>
                      <a:pt x="220" y="296"/>
                    </a:lnTo>
                    <a:lnTo>
                      <a:pt x="229" y="288"/>
                    </a:lnTo>
                    <a:lnTo>
                      <a:pt x="238" y="280"/>
                    </a:lnTo>
                    <a:lnTo>
                      <a:pt x="246" y="271"/>
                    </a:lnTo>
                    <a:lnTo>
                      <a:pt x="252" y="261"/>
                    </a:lnTo>
                    <a:lnTo>
                      <a:pt x="258" y="250"/>
                    </a:lnTo>
                    <a:lnTo>
                      <a:pt x="261" y="237"/>
                    </a:lnTo>
                    <a:lnTo>
                      <a:pt x="263" y="224"/>
                    </a:lnTo>
                    <a:lnTo>
                      <a:pt x="264" y="210"/>
                    </a:lnTo>
                    <a:lnTo>
                      <a:pt x="264" y="199"/>
                    </a:lnTo>
                    <a:lnTo>
                      <a:pt x="263" y="190"/>
                    </a:lnTo>
                    <a:lnTo>
                      <a:pt x="261" y="182"/>
                    </a:lnTo>
                    <a:lnTo>
                      <a:pt x="258" y="174"/>
                    </a:lnTo>
                    <a:lnTo>
                      <a:pt x="254" y="166"/>
                    </a:lnTo>
                    <a:lnTo>
                      <a:pt x="249" y="159"/>
                    </a:lnTo>
                    <a:lnTo>
                      <a:pt x="245" y="153"/>
                    </a:lnTo>
                    <a:lnTo>
                      <a:pt x="239" y="148"/>
                    </a:lnTo>
                    <a:lnTo>
                      <a:pt x="233" y="143"/>
                    </a:lnTo>
                    <a:lnTo>
                      <a:pt x="226" y="138"/>
                    </a:lnTo>
                    <a:lnTo>
                      <a:pt x="220" y="135"/>
                    </a:lnTo>
                    <a:lnTo>
                      <a:pt x="211" y="130"/>
                    </a:lnTo>
                    <a:lnTo>
                      <a:pt x="195" y="124"/>
                    </a:lnTo>
                    <a:lnTo>
                      <a:pt x="177" y="120"/>
                    </a:lnTo>
                    <a:lnTo>
                      <a:pt x="163" y="118"/>
                    </a:lnTo>
                    <a:lnTo>
                      <a:pt x="147" y="114"/>
                    </a:lnTo>
                    <a:lnTo>
                      <a:pt x="140" y="111"/>
                    </a:lnTo>
                    <a:lnTo>
                      <a:pt x="134" y="106"/>
                    </a:lnTo>
                    <a:lnTo>
                      <a:pt x="132" y="104"/>
                    </a:lnTo>
                    <a:lnTo>
                      <a:pt x="131" y="101"/>
                    </a:lnTo>
                    <a:lnTo>
                      <a:pt x="130" y="98"/>
                    </a:lnTo>
                    <a:lnTo>
                      <a:pt x="128" y="95"/>
                    </a:lnTo>
                    <a:lnTo>
                      <a:pt x="130" y="89"/>
                    </a:lnTo>
                    <a:lnTo>
                      <a:pt x="132" y="84"/>
                    </a:lnTo>
                    <a:lnTo>
                      <a:pt x="137" y="81"/>
                    </a:lnTo>
                    <a:lnTo>
                      <a:pt x="141" y="78"/>
                    </a:lnTo>
                    <a:lnTo>
                      <a:pt x="152" y="75"/>
                    </a:lnTo>
                    <a:lnTo>
                      <a:pt x="162" y="74"/>
                    </a:lnTo>
                    <a:lnTo>
                      <a:pt x="177" y="75"/>
                    </a:lnTo>
                    <a:lnTo>
                      <a:pt x="192" y="77"/>
                    </a:lnTo>
                    <a:lnTo>
                      <a:pt x="207" y="82"/>
                    </a:lnTo>
                    <a:lnTo>
                      <a:pt x="220" y="88"/>
                    </a:lnTo>
                    <a:lnTo>
                      <a:pt x="255"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5" name="Freeform 41"/>
              <p:cNvSpPr>
                <a:spLocks/>
              </p:cNvSpPr>
              <p:nvPr/>
            </p:nvSpPr>
            <p:spPr bwMode="auto">
              <a:xfrm>
                <a:off x="5082959" y="6502400"/>
                <a:ext cx="46038" cy="88900"/>
              </a:xfrm>
              <a:custGeom>
                <a:avLst/>
                <a:gdLst>
                  <a:gd name="T0" fmla="*/ 32363 w 202"/>
                  <a:gd name="T1" fmla="*/ 40595 h 392"/>
                  <a:gd name="T2" fmla="*/ 46038 w 202"/>
                  <a:gd name="T3" fmla="*/ 40595 h 392"/>
                  <a:gd name="T4" fmla="*/ 46038 w 202"/>
                  <a:gd name="T5" fmla="*/ 20411 h 392"/>
                  <a:gd name="T6" fmla="*/ 32363 w 202"/>
                  <a:gd name="T7" fmla="*/ 20411 h 392"/>
                  <a:gd name="T8" fmla="*/ 32363 w 202"/>
                  <a:gd name="T9" fmla="*/ 0 h 392"/>
                  <a:gd name="T10" fmla="*/ 7749 w 202"/>
                  <a:gd name="T11" fmla="*/ 0 h 392"/>
                  <a:gd name="T12" fmla="*/ 7749 w 202"/>
                  <a:gd name="T13" fmla="*/ 20411 h 392"/>
                  <a:gd name="T14" fmla="*/ 0 w 202"/>
                  <a:gd name="T15" fmla="*/ 20411 h 392"/>
                  <a:gd name="T16" fmla="*/ 0 w 202"/>
                  <a:gd name="T17" fmla="*/ 40595 h 392"/>
                  <a:gd name="T18" fmla="*/ 7749 w 202"/>
                  <a:gd name="T19" fmla="*/ 40595 h 392"/>
                  <a:gd name="T20" fmla="*/ 7749 w 202"/>
                  <a:gd name="T21" fmla="*/ 88900 h 392"/>
                  <a:gd name="T22" fmla="*/ 32363 w 202"/>
                  <a:gd name="T23" fmla="*/ 88900 h 392"/>
                  <a:gd name="T24" fmla="*/ 32363 w 202"/>
                  <a:gd name="T25" fmla="*/ 40595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392">
                    <a:moveTo>
                      <a:pt x="142" y="179"/>
                    </a:moveTo>
                    <a:lnTo>
                      <a:pt x="202" y="179"/>
                    </a:lnTo>
                    <a:lnTo>
                      <a:pt x="202" y="90"/>
                    </a:lnTo>
                    <a:lnTo>
                      <a:pt x="142" y="90"/>
                    </a:lnTo>
                    <a:lnTo>
                      <a:pt x="142" y="0"/>
                    </a:lnTo>
                    <a:lnTo>
                      <a:pt x="34" y="0"/>
                    </a:lnTo>
                    <a:lnTo>
                      <a:pt x="34" y="90"/>
                    </a:lnTo>
                    <a:lnTo>
                      <a:pt x="0" y="90"/>
                    </a:lnTo>
                    <a:lnTo>
                      <a:pt x="0" y="179"/>
                    </a:lnTo>
                    <a:lnTo>
                      <a:pt x="34" y="179"/>
                    </a:lnTo>
                    <a:lnTo>
                      <a:pt x="34" y="392"/>
                    </a:lnTo>
                    <a:lnTo>
                      <a:pt x="142" y="392"/>
                    </a:lnTo>
                    <a:lnTo>
                      <a:pt x="142"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6" name="Freeform 42"/>
              <p:cNvSpPr>
                <a:spLocks/>
              </p:cNvSpPr>
              <p:nvPr/>
            </p:nvSpPr>
            <p:spPr bwMode="auto">
              <a:xfrm>
                <a:off x="5132172" y="6519863"/>
                <a:ext cx="60325" cy="73025"/>
              </a:xfrm>
              <a:custGeom>
                <a:avLst/>
                <a:gdLst>
                  <a:gd name="T0" fmla="*/ 55755 w 264"/>
                  <a:gd name="T1" fmla="*/ 3402 h 322"/>
                  <a:gd name="T2" fmla="*/ 50271 w 264"/>
                  <a:gd name="T3" fmla="*/ 1814 h 322"/>
                  <a:gd name="T4" fmla="*/ 44558 w 264"/>
                  <a:gd name="T5" fmla="*/ 680 h 322"/>
                  <a:gd name="T6" fmla="*/ 38617 w 264"/>
                  <a:gd name="T7" fmla="*/ 227 h 322"/>
                  <a:gd name="T8" fmla="*/ 33133 w 264"/>
                  <a:gd name="T9" fmla="*/ 227 h 322"/>
                  <a:gd name="T10" fmla="*/ 27420 w 264"/>
                  <a:gd name="T11" fmla="*/ 1134 h 322"/>
                  <a:gd name="T12" fmla="*/ 21936 w 264"/>
                  <a:gd name="T13" fmla="*/ 2268 h 322"/>
                  <a:gd name="T14" fmla="*/ 17138 w 264"/>
                  <a:gd name="T15" fmla="*/ 4536 h 322"/>
                  <a:gd name="T16" fmla="*/ 13025 w 264"/>
                  <a:gd name="T17" fmla="*/ 7484 h 322"/>
                  <a:gd name="T18" fmla="*/ 9369 w 264"/>
                  <a:gd name="T19" fmla="*/ 11339 h 322"/>
                  <a:gd name="T20" fmla="*/ 6855 w 264"/>
                  <a:gd name="T21" fmla="*/ 15875 h 322"/>
                  <a:gd name="T22" fmla="*/ 5713 w 264"/>
                  <a:gd name="T23" fmla="*/ 21545 h 322"/>
                  <a:gd name="T24" fmla="*/ 5484 w 264"/>
                  <a:gd name="T25" fmla="*/ 26761 h 322"/>
                  <a:gd name="T26" fmla="*/ 6170 w 264"/>
                  <a:gd name="T27" fmla="*/ 30389 h 322"/>
                  <a:gd name="T28" fmla="*/ 7541 w 264"/>
                  <a:gd name="T29" fmla="*/ 33564 h 322"/>
                  <a:gd name="T30" fmla="*/ 9140 w 264"/>
                  <a:gd name="T31" fmla="*/ 36059 h 322"/>
                  <a:gd name="T32" fmla="*/ 12568 w 264"/>
                  <a:gd name="T33" fmla="*/ 39007 h 322"/>
                  <a:gd name="T34" fmla="*/ 17823 w 264"/>
                  <a:gd name="T35" fmla="*/ 41502 h 322"/>
                  <a:gd name="T36" fmla="*/ 26506 w 264"/>
                  <a:gd name="T37" fmla="*/ 43770 h 322"/>
                  <a:gd name="T38" fmla="*/ 33362 w 264"/>
                  <a:gd name="T39" fmla="*/ 45811 h 322"/>
                  <a:gd name="T40" fmla="*/ 35418 w 264"/>
                  <a:gd name="T41" fmla="*/ 47625 h 322"/>
                  <a:gd name="T42" fmla="*/ 35875 w 264"/>
                  <a:gd name="T43" fmla="*/ 49213 h 322"/>
                  <a:gd name="T44" fmla="*/ 35875 w 264"/>
                  <a:gd name="T45" fmla="*/ 51254 h 322"/>
                  <a:gd name="T46" fmla="*/ 34276 w 264"/>
                  <a:gd name="T47" fmla="*/ 53295 h 322"/>
                  <a:gd name="T48" fmla="*/ 32219 w 264"/>
                  <a:gd name="T49" fmla="*/ 54655 h 322"/>
                  <a:gd name="T50" fmla="*/ 29705 w 264"/>
                  <a:gd name="T51" fmla="*/ 55109 h 322"/>
                  <a:gd name="T52" fmla="*/ 25821 w 264"/>
                  <a:gd name="T53" fmla="*/ 54882 h 322"/>
                  <a:gd name="T54" fmla="*/ 21022 w 264"/>
                  <a:gd name="T55" fmla="*/ 53748 h 322"/>
                  <a:gd name="T56" fmla="*/ 15538 w 264"/>
                  <a:gd name="T57" fmla="*/ 51934 h 322"/>
                  <a:gd name="T58" fmla="*/ 11197 w 264"/>
                  <a:gd name="T59" fmla="*/ 49439 h 322"/>
                  <a:gd name="T60" fmla="*/ 0 w 264"/>
                  <a:gd name="T61" fmla="*/ 65088 h 322"/>
                  <a:gd name="T62" fmla="*/ 6627 w 264"/>
                  <a:gd name="T63" fmla="*/ 68489 h 322"/>
                  <a:gd name="T64" fmla="*/ 13482 w 264"/>
                  <a:gd name="T65" fmla="*/ 71211 h 322"/>
                  <a:gd name="T66" fmla="*/ 20565 w 264"/>
                  <a:gd name="T67" fmla="*/ 72345 h 322"/>
                  <a:gd name="T68" fmla="*/ 28106 w 264"/>
                  <a:gd name="T69" fmla="*/ 73025 h 322"/>
                  <a:gd name="T70" fmla="*/ 34047 w 264"/>
                  <a:gd name="T71" fmla="*/ 72571 h 322"/>
                  <a:gd name="T72" fmla="*/ 39988 w 264"/>
                  <a:gd name="T73" fmla="*/ 71664 h 322"/>
                  <a:gd name="T74" fmla="*/ 45472 w 264"/>
                  <a:gd name="T75" fmla="*/ 69850 h 322"/>
                  <a:gd name="T76" fmla="*/ 50271 w 264"/>
                  <a:gd name="T77" fmla="*/ 67129 h 322"/>
                  <a:gd name="T78" fmla="*/ 54384 w 264"/>
                  <a:gd name="T79" fmla="*/ 63500 h 322"/>
                  <a:gd name="T80" fmla="*/ 57583 w 264"/>
                  <a:gd name="T81" fmla="*/ 59191 h 322"/>
                  <a:gd name="T82" fmla="*/ 59639 w 264"/>
                  <a:gd name="T83" fmla="*/ 53748 h 322"/>
                  <a:gd name="T84" fmla="*/ 60325 w 264"/>
                  <a:gd name="T85" fmla="*/ 47625 h 322"/>
                  <a:gd name="T86" fmla="*/ 60096 w 264"/>
                  <a:gd name="T87" fmla="*/ 43089 h 322"/>
                  <a:gd name="T88" fmla="*/ 58954 w 264"/>
                  <a:gd name="T89" fmla="*/ 39461 h 322"/>
                  <a:gd name="T90" fmla="*/ 57354 w 264"/>
                  <a:gd name="T91" fmla="*/ 36059 h 322"/>
                  <a:gd name="T92" fmla="*/ 54612 w 264"/>
                  <a:gd name="T93" fmla="*/ 33564 h 322"/>
                  <a:gd name="T94" fmla="*/ 51642 w 264"/>
                  <a:gd name="T95" fmla="*/ 31296 h 322"/>
                  <a:gd name="T96" fmla="*/ 48214 w 264"/>
                  <a:gd name="T97" fmla="*/ 29482 h 322"/>
                  <a:gd name="T98" fmla="*/ 40445 w 264"/>
                  <a:gd name="T99" fmla="*/ 27214 h 322"/>
                  <a:gd name="T100" fmla="*/ 33819 w 264"/>
                  <a:gd name="T101" fmla="*/ 25854 h 322"/>
                  <a:gd name="T102" fmla="*/ 30620 w 264"/>
                  <a:gd name="T103" fmla="*/ 24039 h 322"/>
                  <a:gd name="T104" fmla="*/ 29934 w 264"/>
                  <a:gd name="T105" fmla="*/ 22905 h 322"/>
                  <a:gd name="T106" fmla="*/ 29248 w 264"/>
                  <a:gd name="T107" fmla="*/ 21545 h 322"/>
                  <a:gd name="T108" fmla="*/ 30163 w 264"/>
                  <a:gd name="T109" fmla="*/ 19050 h 322"/>
                  <a:gd name="T110" fmla="*/ 32219 w 264"/>
                  <a:gd name="T111" fmla="*/ 17689 h 322"/>
                  <a:gd name="T112" fmla="*/ 37018 w 264"/>
                  <a:gd name="T113" fmla="*/ 16782 h 322"/>
                  <a:gd name="T114" fmla="*/ 43873 w 264"/>
                  <a:gd name="T115" fmla="*/ 17463 h 322"/>
                  <a:gd name="T116" fmla="*/ 50271 w 264"/>
                  <a:gd name="T117" fmla="*/ 19957 h 3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4" h="322">
                    <a:moveTo>
                      <a:pt x="256" y="20"/>
                    </a:moveTo>
                    <a:lnTo>
                      <a:pt x="244" y="15"/>
                    </a:lnTo>
                    <a:lnTo>
                      <a:pt x="232" y="10"/>
                    </a:lnTo>
                    <a:lnTo>
                      <a:pt x="220" y="8"/>
                    </a:lnTo>
                    <a:lnTo>
                      <a:pt x="207" y="5"/>
                    </a:lnTo>
                    <a:lnTo>
                      <a:pt x="195" y="3"/>
                    </a:lnTo>
                    <a:lnTo>
                      <a:pt x="183" y="1"/>
                    </a:lnTo>
                    <a:lnTo>
                      <a:pt x="169" y="1"/>
                    </a:lnTo>
                    <a:lnTo>
                      <a:pt x="156" y="0"/>
                    </a:lnTo>
                    <a:lnTo>
                      <a:pt x="145" y="1"/>
                    </a:lnTo>
                    <a:lnTo>
                      <a:pt x="132" y="2"/>
                    </a:lnTo>
                    <a:lnTo>
                      <a:pt x="120" y="5"/>
                    </a:lnTo>
                    <a:lnTo>
                      <a:pt x="108" y="7"/>
                    </a:lnTo>
                    <a:lnTo>
                      <a:pt x="96" y="10"/>
                    </a:lnTo>
                    <a:lnTo>
                      <a:pt x="86" y="15"/>
                    </a:lnTo>
                    <a:lnTo>
                      <a:pt x="75" y="20"/>
                    </a:lnTo>
                    <a:lnTo>
                      <a:pt x="65" y="26"/>
                    </a:lnTo>
                    <a:lnTo>
                      <a:pt x="57" y="33"/>
                    </a:lnTo>
                    <a:lnTo>
                      <a:pt x="49" y="41"/>
                    </a:lnTo>
                    <a:lnTo>
                      <a:pt x="41" y="50"/>
                    </a:lnTo>
                    <a:lnTo>
                      <a:pt x="35" y="60"/>
                    </a:lnTo>
                    <a:lnTo>
                      <a:pt x="30" y="70"/>
                    </a:lnTo>
                    <a:lnTo>
                      <a:pt x="27" y="82"/>
                    </a:lnTo>
                    <a:lnTo>
                      <a:pt x="25" y="95"/>
                    </a:lnTo>
                    <a:lnTo>
                      <a:pt x="24" y="107"/>
                    </a:lnTo>
                    <a:lnTo>
                      <a:pt x="24" y="118"/>
                    </a:lnTo>
                    <a:lnTo>
                      <a:pt x="25" y="126"/>
                    </a:lnTo>
                    <a:lnTo>
                      <a:pt x="27" y="134"/>
                    </a:lnTo>
                    <a:lnTo>
                      <a:pt x="29" y="142"/>
                    </a:lnTo>
                    <a:lnTo>
                      <a:pt x="33" y="148"/>
                    </a:lnTo>
                    <a:lnTo>
                      <a:pt x="36" y="154"/>
                    </a:lnTo>
                    <a:lnTo>
                      <a:pt x="40" y="159"/>
                    </a:lnTo>
                    <a:lnTo>
                      <a:pt x="44" y="164"/>
                    </a:lnTo>
                    <a:lnTo>
                      <a:pt x="55" y="172"/>
                    </a:lnTo>
                    <a:lnTo>
                      <a:pt x="66" y="179"/>
                    </a:lnTo>
                    <a:lnTo>
                      <a:pt x="78" y="183"/>
                    </a:lnTo>
                    <a:lnTo>
                      <a:pt x="90" y="187"/>
                    </a:lnTo>
                    <a:lnTo>
                      <a:pt x="116" y="193"/>
                    </a:lnTo>
                    <a:lnTo>
                      <a:pt x="137" y="198"/>
                    </a:lnTo>
                    <a:lnTo>
                      <a:pt x="146" y="202"/>
                    </a:lnTo>
                    <a:lnTo>
                      <a:pt x="152" y="206"/>
                    </a:lnTo>
                    <a:lnTo>
                      <a:pt x="155" y="210"/>
                    </a:lnTo>
                    <a:lnTo>
                      <a:pt x="156" y="212"/>
                    </a:lnTo>
                    <a:lnTo>
                      <a:pt x="157" y="217"/>
                    </a:lnTo>
                    <a:lnTo>
                      <a:pt x="157" y="220"/>
                    </a:lnTo>
                    <a:lnTo>
                      <a:pt x="157" y="226"/>
                    </a:lnTo>
                    <a:lnTo>
                      <a:pt x="155" y="231"/>
                    </a:lnTo>
                    <a:lnTo>
                      <a:pt x="150" y="235"/>
                    </a:lnTo>
                    <a:lnTo>
                      <a:pt x="146" y="237"/>
                    </a:lnTo>
                    <a:lnTo>
                      <a:pt x="141" y="241"/>
                    </a:lnTo>
                    <a:lnTo>
                      <a:pt x="135" y="242"/>
                    </a:lnTo>
                    <a:lnTo>
                      <a:pt x="130" y="243"/>
                    </a:lnTo>
                    <a:lnTo>
                      <a:pt x="124" y="243"/>
                    </a:lnTo>
                    <a:lnTo>
                      <a:pt x="113" y="242"/>
                    </a:lnTo>
                    <a:lnTo>
                      <a:pt x="103" y="241"/>
                    </a:lnTo>
                    <a:lnTo>
                      <a:pt x="92" y="237"/>
                    </a:lnTo>
                    <a:lnTo>
                      <a:pt x="80" y="234"/>
                    </a:lnTo>
                    <a:lnTo>
                      <a:pt x="68" y="229"/>
                    </a:lnTo>
                    <a:lnTo>
                      <a:pt x="58" y="224"/>
                    </a:lnTo>
                    <a:lnTo>
                      <a:pt x="49" y="218"/>
                    </a:lnTo>
                    <a:lnTo>
                      <a:pt x="40" y="213"/>
                    </a:lnTo>
                    <a:lnTo>
                      <a:pt x="0" y="287"/>
                    </a:lnTo>
                    <a:lnTo>
                      <a:pt x="14" y="295"/>
                    </a:lnTo>
                    <a:lnTo>
                      <a:pt x="29" y="302"/>
                    </a:lnTo>
                    <a:lnTo>
                      <a:pt x="44" y="308"/>
                    </a:lnTo>
                    <a:lnTo>
                      <a:pt x="59" y="314"/>
                    </a:lnTo>
                    <a:lnTo>
                      <a:pt x="74" y="317"/>
                    </a:lnTo>
                    <a:lnTo>
                      <a:pt x="90" y="319"/>
                    </a:lnTo>
                    <a:lnTo>
                      <a:pt x="107" y="322"/>
                    </a:lnTo>
                    <a:lnTo>
                      <a:pt x="123" y="322"/>
                    </a:lnTo>
                    <a:lnTo>
                      <a:pt x="135" y="322"/>
                    </a:lnTo>
                    <a:lnTo>
                      <a:pt x="149" y="320"/>
                    </a:lnTo>
                    <a:lnTo>
                      <a:pt x="162" y="318"/>
                    </a:lnTo>
                    <a:lnTo>
                      <a:pt x="175" y="316"/>
                    </a:lnTo>
                    <a:lnTo>
                      <a:pt x="186" y="312"/>
                    </a:lnTo>
                    <a:lnTo>
                      <a:pt x="199" y="308"/>
                    </a:lnTo>
                    <a:lnTo>
                      <a:pt x="209" y="302"/>
                    </a:lnTo>
                    <a:lnTo>
                      <a:pt x="220" y="296"/>
                    </a:lnTo>
                    <a:lnTo>
                      <a:pt x="230" y="288"/>
                    </a:lnTo>
                    <a:lnTo>
                      <a:pt x="238" y="280"/>
                    </a:lnTo>
                    <a:lnTo>
                      <a:pt x="246" y="271"/>
                    </a:lnTo>
                    <a:lnTo>
                      <a:pt x="252" y="261"/>
                    </a:lnTo>
                    <a:lnTo>
                      <a:pt x="258" y="250"/>
                    </a:lnTo>
                    <a:lnTo>
                      <a:pt x="261" y="237"/>
                    </a:lnTo>
                    <a:lnTo>
                      <a:pt x="264" y="224"/>
                    </a:lnTo>
                    <a:lnTo>
                      <a:pt x="264" y="210"/>
                    </a:lnTo>
                    <a:lnTo>
                      <a:pt x="264" y="199"/>
                    </a:lnTo>
                    <a:lnTo>
                      <a:pt x="263" y="190"/>
                    </a:lnTo>
                    <a:lnTo>
                      <a:pt x="261" y="182"/>
                    </a:lnTo>
                    <a:lnTo>
                      <a:pt x="258" y="174"/>
                    </a:lnTo>
                    <a:lnTo>
                      <a:pt x="254" y="166"/>
                    </a:lnTo>
                    <a:lnTo>
                      <a:pt x="251" y="159"/>
                    </a:lnTo>
                    <a:lnTo>
                      <a:pt x="245" y="153"/>
                    </a:lnTo>
                    <a:lnTo>
                      <a:pt x="239" y="148"/>
                    </a:lnTo>
                    <a:lnTo>
                      <a:pt x="233" y="143"/>
                    </a:lnTo>
                    <a:lnTo>
                      <a:pt x="226" y="138"/>
                    </a:lnTo>
                    <a:lnTo>
                      <a:pt x="220" y="135"/>
                    </a:lnTo>
                    <a:lnTo>
                      <a:pt x="211" y="130"/>
                    </a:lnTo>
                    <a:lnTo>
                      <a:pt x="195" y="124"/>
                    </a:lnTo>
                    <a:lnTo>
                      <a:pt x="177" y="120"/>
                    </a:lnTo>
                    <a:lnTo>
                      <a:pt x="163" y="118"/>
                    </a:lnTo>
                    <a:lnTo>
                      <a:pt x="148" y="114"/>
                    </a:lnTo>
                    <a:lnTo>
                      <a:pt x="140" y="111"/>
                    </a:lnTo>
                    <a:lnTo>
                      <a:pt x="134" y="106"/>
                    </a:lnTo>
                    <a:lnTo>
                      <a:pt x="132" y="104"/>
                    </a:lnTo>
                    <a:lnTo>
                      <a:pt x="131" y="101"/>
                    </a:lnTo>
                    <a:lnTo>
                      <a:pt x="130" y="98"/>
                    </a:lnTo>
                    <a:lnTo>
                      <a:pt x="128" y="95"/>
                    </a:lnTo>
                    <a:lnTo>
                      <a:pt x="130" y="89"/>
                    </a:lnTo>
                    <a:lnTo>
                      <a:pt x="132" y="84"/>
                    </a:lnTo>
                    <a:lnTo>
                      <a:pt x="137" y="81"/>
                    </a:lnTo>
                    <a:lnTo>
                      <a:pt x="141" y="78"/>
                    </a:lnTo>
                    <a:lnTo>
                      <a:pt x="152" y="75"/>
                    </a:lnTo>
                    <a:lnTo>
                      <a:pt x="162" y="74"/>
                    </a:lnTo>
                    <a:lnTo>
                      <a:pt x="177" y="75"/>
                    </a:lnTo>
                    <a:lnTo>
                      <a:pt x="192" y="77"/>
                    </a:lnTo>
                    <a:lnTo>
                      <a:pt x="207" y="82"/>
                    </a:lnTo>
                    <a:lnTo>
                      <a:pt x="220" y="88"/>
                    </a:lnTo>
                    <a:lnTo>
                      <a:pt x="256"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7" name="Freeform 43"/>
              <p:cNvSpPr>
                <a:spLocks/>
              </p:cNvSpPr>
              <p:nvPr/>
            </p:nvSpPr>
            <p:spPr bwMode="auto">
              <a:xfrm>
                <a:off x="5200434" y="6502400"/>
                <a:ext cx="46038" cy="88900"/>
              </a:xfrm>
              <a:custGeom>
                <a:avLst/>
                <a:gdLst>
                  <a:gd name="T0" fmla="*/ 32363 w 202"/>
                  <a:gd name="T1" fmla="*/ 40595 h 392"/>
                  <a:gd name="T2" fmla="*/ 46038 w 202"/>
                  <a:gd name="T3" fmla="*/ 40595 h 392"/>
                  <a:gd name="T4" fmla="*/ 46038 w 202"/>
                  <a:gd name="T5" fmla="*/ 20411 h 392"/>
                  <a:gd name="T6" fmla="*/ 32363 w 202"/>
                  <a:gd name="T7" fmla="*/ 20411 h 392"/>
                  <a:gd name="T8" fmla="*/ 32363 w 202"/>
                  <a:gd name="T9" fmla="*/ 0 h 392"/>
                  <a:gd name="T10" fmla="*/ 7749 w 202"/>
                  <a:gd name="T11" fmla="*/ 0 h 392"/>
                  <a:gd name="T12" fmla="*/ 7749 w 202"/>
                  <a:gd name="T13" fmla="*/ 20411 h 392"/>
                  <a:gd name="T14" fmla="*/ 0 w 202"/>
                  <a:gd name="T15" fmla="*/ 20411 h 392"/>
                  <a:gd name="T16" fmla="*/ 0 w 202"/>
                  <a:gd name="T17" fmla="*/ 40595 h 392"/>
                  <a:gd name="T18" fmla="*/ 7749 w 202"/>
                  <a:gd name="T19" fmla="*/ 40595 h 392"/>
                  <a:gd name="T20" fmla="*/ 7749 w 202"/>
                  <a:gd name="T21" fmla="*/ 88900 h 392"/>
                  <a:gd name="T22" fmla="*/ 32363 w 202"/>
                  <a:gd name="T23" fmla="*/ 88900 h 392"/>
                  <a:gd name="T24" fmla="*/ 32363 w 202"/>
                  <a:gd name="T25" fmla="*/ 40595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392">
                    <a:moveTo>
                      <a:pt x="142" y="179"/>
                    </a:moveTo>
                    <a:lnTo>
                      <a:pt x="202" y="179"/>
                    </a:lnTo>
                    <a:lnTo>
                      <a:pt x="202" y="90"/>
                    </a:lnTo>
                    <a:lnTo>
                      <a:pt x="142" y="90"/>
                    </a:lnTo>
                    <a:lnTo>
                      <a:pt x="142" y="0"/>
                    </a:lnTo>
                    <a:lnTo>
                      <a:pt x="34" y="0"/>
                    </a:lnTo>
                    <a:lnTo>
                      <a:pt x="34" y="90"/>
                    </a:lnTo>
                    <a:lnTo>
                      <a:pt x="0" y="90"/>
                    </a:lnTo>
                    <a:lnTo>
                      <a:pt x="0" y="179"/>
                    </a:lnTo>
                    <a:lnTo>
                      <a:pt x="34" y="179"/>
                    </a:lnTo>
                    <a:lnTo>
                      <a:pt x="34" y="392"/>
                    </a:lnTo>
                    <a:lnTo>
                      <a:pt x="142" y="392"/>
                    </a:lnTo>
                    <a:lnTo>
                      <a:pt x="142"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8" name="Freeform 44"/>
              <p:cNvSpPr>
                <a:spLocks noEditPoints="1"/>
              </p:cNvSpPr>
              <p:nvPr/>
            </p:nvSpPr>
            <p:spPr bwMode="auto">
              <a:xfrm>
                <a:off x="5248059" y="6519863"/>
                <a:ext cx="76200" cy="73025"/>
              </a:xfrm>
              <a:custGeom>
                <a:avLst/>
                <a:gdLst>
                  <a:gd name="T0" fmla="*/ 25858 w 333"/>
                  <a:gd name="T1" fmla="*/ 24039 h 322"/>
                  <a:gd name="T2" fmla="*/ 28604 w 333"/>
                  <a:gd name="T3" fmla="*/ 20184 h 322"/>
                  <a:gd name="T4" fmla="*/ 32265 w 333"/>
                  <a:gd name="T5" fmla="*/ 17463 h 322"/>
                  <a:gd name="T6" fmla="*/ 37070 w 333"/>
                  <a:gd name="T7" fmla="*/ 15875 h 322"/>
                  <a:gd name="T8" fmla="*/ 41876 w 333"/>
                  <a:gd name="T9" fmla="*/ 15875 h 322"/>
                  <a:gd name="T10" fmla="*/ 46452 w 333"/>
                  <a:gd name="T11" fmla="*/ 17463 h 322"/>
                  <a:gd name="T12" fmla="*/ 50114 w 333"/>
                  <a:gd name="T13" fmla="*/ 20411 h 322"/>
                  <a:gd name="T14" fmla="*/ 52859 w 333"/>
                  <a:gd name="T15" fmla="*/ 24266 h 322"/>
                  <a:gd name="T16" fmla="*/ 25171 w 333"/>
                  <a:gd name="T17" fmla="*/ 26761 h 322"/>
                  <a:gd name="T18" fmla="*/ 75971 w 333"/>
                  <a:gd name="T19" fmla="*/ 33791 h 322"/>
                  <a:gd name="T20" fmla="*/ 74598 w 333"/>
                  <a:gd name="T21" fmla="*/ 25854 h 322"/>
                  <a:gd name="T22" fmla="*/ 72310 w 333"/>
                  <a:gd name="T23" fmla="*/ 19050 h 322"/>
                  <a:gd name="T24" fmla="*/ 68649 w 333"/>
                  <a:gd name="T25" fmla="*/ 13154 h 322"/>
                  <a:gd name="T26" fmla="*/ 63614 w 333"/>
                  <a:gd name="T27" fmla="*/ 8164 h 322"/>
                  <a:gd name="T28" fmla="*/ 57894 w 333"/>
                  <a:gd name="T29" fmla="*/ 4082 h 322"/>
                  <a:gd name="T30" fmla="*/ 50800 w 333"/>
                  <a:gd name="T31" fmla="*/ 1588 h 322"/>
                  <a:gd name="T32" fmla="*/ 42791 w 333"/>
                  <a:gd name="T33" fmla="*/ 227 h 322"/>
                  <a:gd name="T34" fmla="*/ 34324 w 333"/>
                  <a:gd name="T35" fmla="*/ 227 h 322"/>
                  <a:gd name="T36" fmla="*/ 26315 w 333"/>
                  <a:gd name="T37" fmla="*/ 1588 h 322"/>
                  <a:gd name="T38" fmla="*/ 19450 w 333"/>
                  <a:gd name="T39" fmla="*/ 3855 h 322"/>
                  <a:gd name="T40" fmla="*/ 13501 w 333"/>
                  <a:gd name="T41" fmla="*/ 7484 h 322"/>
                  <a:gd name="T42" fmla="*/ 8467 w 333"/>
                  <a:gd name="T43" fmla="*/ 12246 h 322"/>
                  <a:gd name="T44" fmla="*/ 4577 w 333"/>
                  <a:gd name="T45" fmla="*/ 18143 h 322"/>
                  <a:gd name="T46" fmla="*/ 1602 w 333"/>
                  <a:gd name="T47" fmla="*/ 24720 h 322"/>
                  <a:gd name="T48" fmla="*/ 229 w 333"/>
                  <a:gd name="T49" fmla="*/ 32430 h 322"/>
                  <a:gd name="T50" fmla="*/ 229 w 333"/>
                  <a:gd name="T51" fmla="*/ 41048 h 322"/>
                  <a:gd name="T52" fmla="*/ 1831 w 333"/>
                  <a:gd name="T53" fmla="*/ 48986 h 322"/>
                  <a:gd name="T54" fmla="*/ 4805 w 333"/>
                  <a:gd name="T55" fmla="*/ 55336 h 322"/>
                  <a:gd name="T56" fmla="*/ 8924 w 333"/>
                  <a:gd name="T57" fmla="*/ 61232 h 322"/>
                  <a:gd name="T58" fmla="*/ 14187 w 333"/>
                  <a:gd name="T59" fmla="*/ 65995 h 322"/>
                  <a:gd name="T60" fmla="*/ 20595 w 333"/>
                  <a:gd name="T61" fmla="*/ 69396 h 322"/>
                  <a:gd name="T62" fmla="*/ 27917 w 333"/>
                  <a:gd name="T63" fmla="*/ 71664 h 322"/>
                  <a:gd name="T64" fmla="*/ 35926 w 333"/>
                  <a:gd name="T65" fmla="*/ 73025 h 322"/>
                  <a:gd name="T66" fmla="*/ 43020 w 333"/>
                  <a:gd name="T67" fmla="*/ 73025 h 322"/>
                  <a:gd name="T68" fmla="*/ 48741 w 333"/>
                  <a:gd name="T69" fmla="*/ 72118 h 322"/>
                  <a:gd name="T70" fmla="*/ 54461 w 333"/>
                  <a:gd name="T71" fmla="*/ 70757 h 322"/>
                  <a:gd name="T72" fmla="*/ 59724 w 333"/>
                  <a:gd name="T73" fmla="*/ 68716 h 322"/>
                  <a:gd name="T74" fmla="*/ 64301 w 333"/>
                  <a:gd name="T75" fmla="*/ 65995 h 322"/>
                  <a:gd name="T76" fmla="*/ 68649 w 333"/>
                  <a:gd name="T77" fmla="*/ 62139 h 322"/>
                  <a:gd name="T78" fmla="*/ 71852 w 333"/>
                  <a:gd name="T79" fmla="*/ 57830 h 322"/>
                  <a:gd name="T80" fmla="*/ 74369 w 333"/>
                  <a:gd name="T81" fmla="*/ 52614 h 322"/>
                  <a:gd name="T82" fmla="*/ 51715 w 333"/>
                  <a:gd name="T83" fmla="*/ 49666 h 322"/>
                  <a:gd name="T84" fmla="*/ 49427 w 333"/>
                  <a:gd name="T85" fmla="*/ 52614 h 322"/>
                  <a:gd name="T86" fmla="*/ 46681 w 333"/>
                  <a:gd name="T87" fmla="*/ 54429 h 322"/>
                  <a:gd name="T88" fmla="*/ 43477 w 333"/>
                  <a:gd name="T89" fmla="*/ 55336 h 322"/>
                  <a:gd name="T90" fmla="*/ 39816 w 333"/>
                  <a:gd name="T91" fmla="*/ 56016 h 322"/>
                  <a:gd name="T92" fmla="*/ 36384 w 333"/>
                  <a:gd name="T93" fmla="*/ 55789 h 322"/>
                  <a:gd name="T94" fmla="*/ 33180 w 333"/>
                  <a:gd name="T95" fmla="*/ 54882 h 322"/>
                  <a:gd name="T96" fmla="*/ 30663 w 333"/>
                  <a:gd name="T97" fmla="*/ 53521 h 322"/>
                  <a:gd name="T98" fmla="*/ 28604 w 333"/>
                  <a:gd name="T99" fmla="*/ 51934 h 322"/>
                  <a:gd name="T100" fmla="*/ 27002 w 333"/>
                  <a:gd name="T101" fmla="*/ 49666 h 322"/>
                  <a:gd name="T102" fmla="*/ 25629 w 333"/>
                  <a:gd name="T103" fmla="*/ 46945 h 322"/>
                  <a:gd name="T104" fmla="*/ 24942 w 333"/>
                  <a:gd name="T105" fmla="*/ 44223 h 322"/>
                  <a:gd name="T106" fmla="*/ 24485 w 333"/>
                  <a:gd name="T107" fmla="*/ 40595 h 322"/>
                  <a:gd name="T108" fmla="*/ 76200 w 333"/>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3" h="322">
                    <a:moveTo>
                      <a:pt x="110" y="118"/>
                    </a:moveTo>
                    <a:lnTo>
                      <a:pt x="113" y="106"/>
                    </a:lnTo>
                    <a:lnTo>
                      <a:pt x="118" y="97"/>
                    </a:lnTo>
                    <a:lnTo>
                      <a:pt x="125" y="89"/>
                    </a:lnTo>
                    <a:lnTo>
                      <a:pt x="132" y="82"/>
                    </a:lnTo>
                    <a:lnTo>
                      <a:pt x="141" y="77"/>
                    </a:lnTo>
                    <a:lnTo>
                      <a:pt x="151" y="73"/>
                    </a:lnTo>
                    <a:lnTo>
                      <a:pt x="162" y="70"/>
                    </a:lnTo>
                    <a:lnTo>
                      <a:pt x="173" y="70"/>
                    </a:lnTo>
                    <a:lnTo>
                      <a:pt x="183" y="70"/>
                    </a:lnTo>
                    <a:lnTo>
                      <a:pt x="194" y="74"/>
                    </a:lnTo>
                    <a:lnTo>
                      <a:pt x="203" y="77"/>
                    </a:lnTo>
                    <a:lnTo>
                      <a:pt x="212" y="83"/>
                    </a:lnTo>
                    <a:lnTo>
                      <a:pt x="219" y="90"/>
                    </a:lnTo>
                    <a:lnTo>
                      <a:pt x="226" y="98"/>
                    </a:lnTo>
                    <a:lnTo>
                      <a:pt x="231" y="107"/>
                    </a:lnTo>
                    <a:lnTo>
                      <a:pt x="233" y="118"/>
                    </a:lnTo>
                    <a:lnTo>
                      <a:pt x="110" y="118"/>
                    </a:lnTo>
                    <a:close/>
                    <a:moveTo>
                      <a:pt x="333" y="168"/>
                    </a:moveTo>
                    <a:lnTo>
                      <a:pt x="332" y="149"/>
                    </a:lnTo>
                    <a:lnTo>
                      <a:pt x="330" y="131"/>
                    </a:lnTo>
                    <a:lnTo>
                      <a:pt x="326" y="114"/>
                    </a:lnTo>
                    <a:lnTo>
                      <a:pt x="322" y="98"/>
                    </a:lnTo>
                    <a:lnTo>
                      <a:pt x="316" y="84"/>
                    </a:lnTo>
                    <a:lnTo>
                      <a:pt x="308" y="70"/>
                    </a:lnTo>
                    <a:lnTo>
                      <a:pt x="300" y="58"/>
                    </a:lnTo>
                    <a:lnTo>
                      <a:pt x="290" y="46"/>
                    </a:lnTo>
                    <a:lnTo>
                      <a:pt x="278" y="36"/>
                    </a:lnTo>
                    <a:lnTo>
                      <a:pt x="265" y="26"/>
                    </a:lnTo>
                    <a:lnTo>
                      <a:pt x="253" y="18"/>
                    </a:lnTo>
                    <a:lnTo>
                      <a:pt x="238" y="13"/>
                    </a:lnTo>
                    <a:lnTo>
                      <a:pt x="222" y="7"/>
                    </a:lnTo>
                    <a:lnTo>
                      <a:pt x="204" y="3"/>
                    </a:lnTo>
                    <a:lnTo>
                      <a:pt x="187" y="1"/>
                    </a:lnTo>
                    <a:lnTo>
                      <a:pt x="167" y="0"/>
                    </a:lnTo>
                    <a:lnTo>
                      <a:pt x="150" y="1"/>
                    </a:lnTo>
                    <a:lnTo>
                      <a:pt x="133" y="3"/>
                    </a:lnTo>
                    <a:lnTo>
                      <a:pt x="115" y="7"/>
                    </a:lnTo>
                    <a:lnTo>
                      <a:pt x="100" y="11"/>
                    </a:lnTo>
                    <a:lnTo>
                      <a:pt x="85" y="17"/>
                    </a:lnTo>
                    <a:lnTo>
                      <a:pt x="72" y="25"/>
                    </a:lnTo>
                    <a:lnTo>
                      <a:pt x="59" y="33"/>
                    </a:lnTo>
                    <a:lnTo>
                      <a:pt x="47" y="44"/>
                    </a:lnTo>
                    <a:lnTo>
                      <a:pt x="37" y="54"/>
                    </a:lnTo>
                    <a:lnTo>
                      <a:pt x="28" y="67"/>
                    </a:lnTo>
                    <a:lnTo>
                      <a:pt x="20" y="80"/>
                    </a:lnTo>
                    <a:lnTo>
                      <a:pt x="13" y="95"/>
                    </a:lnTo>
                    <a:lnTo>
                      <a:pt x="7" y="109"/>
                    </a:lnTo>
                    <a:lnTo>
                      <a:pt x="4" y="126"/>
                    </a:lnTo>
                    <a:lnTo>
                      <a:pt x="1" y="143"/>
                    </a:lnTo>
                    <a:lnTo>
                      <a:pt x="0" y="161"/>
                    </a:lnTo>
                    <a:lnTo>
                      <a:pt x="1" y="181"/>
                    </a:lnTo>
                    <a:lnTo>
                      <a:pt x="4" y="198"/>
                    </a:lnTo>
                    <a:lnTo>
                      <a:pt x="8" y="216"/>
                    </a:lnTo>
                    <a:lnTo>
                      <a:pt x="14" y="231"/>
                    </a:lnTo>
                    <a:lnTo>
                      <a:pt x="21" y="244"/>
                    </a:lnTo>
                    <a:lnTo>
                      <a:pt x="29" y="258"/>
                    </a:lnTo>
                    <a:lnTo>
                      <a:pt x="39" y="270"/>
                    </a:lnTo>
                    <a:lnTo>
                      <a:pt x="51" y="281"/>
                    </a:lnTo>
                    <a:lnTo>
                      <a:pt x="62" y="291"/>
                    </a:lnTo>
                    <a:lnTo>
                      <a:pt x="76" y="299"/>
                    </a:lnTo>
                    <a:lnTo>
                      <a:pt x="90" y="306"/>
                    </a:lnTo>
                    <a:lnTo>
                      <a:pt x="106" y="311"/>
                    </a:lnTo>
                    <a:lnTo>
                      <a:pt x="122" y="316"/>
                    </a:lnTo>
                    <a:lnTo>
                      <a:pt x="139" y="319"/>
                    </a:lnTo>
                    <a:lnTo>
                      <a:pt x="157" y="322"/>
                    </a:lnTo>
                    <a:lnTo>
                      <a:pt x="175" y="322"/>
                    </a:lnTo>
                    <a:lnTo>
                      <a:pt x="188" y="322"/>
                    </a:lnTo>
                    <a:lnTo>
                      <a:pt x="201" y="320"/>
                    </a:lnTo>
                    <a:lnTo>
                      <a:pt x="213" y="318"/>
                    </a:lnTo>
                    <a:lnTo>
                      <a:pt x="226" y="316"/>
                    </a:lnTo>
                    <a:lnTo>
                      <a:pt x="238" y="312"/>
                    </a:lnTo>
                    <a:lnTo>
                      <a:pt x="250" y="308"/>
                    </a:lnTo>
                    <a:lnTo>
                      <a:pt x="261" y="303"/>
                    </a:lnTo>
                    <a:lnTo>
                      <a:pt x="271" y="296"/>
                    </a:lnTo>
                    <a:lnTo>
                      <a:pt x="281" y="291"/>
                    </a:lnTo>
                    <a:lnTo>
                      <a:pt x="291" y="282"/>
                    </a:lnTo>
                    <a:lnTo>
                      <a:pt x="300" y="274"/>
                    </a:lnTo>
                    <a:lnTo>
                      <a:pt x="308" y="264"/>
                    </a:lnTo>
                    <a:lnTo>
                      <a:pt x="314" y="255"/>
                    </a:lnTo>
                    <a:lnTo>
                      <a:pt x="321" y="243"/>
                    </a:lnTo>
                    <a:lnTo>
                      <a:pt x="325" y="232"/>
                    </a:lnTo>
                    <a:lnTo>
                      <a:pt x="329" y="219"/>
                    </a:lnTo>
                    <a:lnTo>
                      <a:pt x="226" y="219"/>
                    </a:lnTo>
                    <a:lnTo>
                      <a:pt x="222" y="226"/>
                    </a:lnTo>
                    <a:lnTo>
                      <a:pt x="216" y="232"/>
                    </a:lnTo>
                    <a:lnTo>
                      <a:pt x="210" y="236"/>
                    </a:lnTo>
                    <a:lnTo>
                      <a:pt x="204" y="240"/>
                    </a:lnTo>
                    <a:lnTo>
                      <a:pt x="197" y="243"/>
                    </a:lnTo>
                    <a:lnTo>
                      <a:pt x="190" y="244"/>
                    </a:lnTo>
                    <a:lnTo>
                      <a:pt x="183" y="246"/>
                    </a:lnTo>
                    <a:lnTo>
                      <a:pt x="174" y="247"/>
                    </a:lnTo>
                    <a:lnTo>
                      <a:pt x="166" y="246"/>
                    </a:lnTo>
                    <a:lnTo>
                      <a:pt x="159" y="246"/>
                    </a:lnTo>
                    <a:lnTo>
                      <a:pt x="152" y="243"/>
                    </a:lnTo>
                    <a:lnTo>
                      <a:pt x="145" y="242"/>
                    </a:lnTo>
                    <a:lnTo>
                      <a:pt x="140" y="240"/>
                    </a:lnTo>
                    <a:lnTo>
                      <a:pt x="134" y="236"/>
                    </a:lnTo>
                    <a:lnTo>
                      <a:pt x="129" y="233"/>
                    </a:lnTo>
                    <a:lnTo>
                      <a:pt x="125" y="229"/>
                    </a:lnTo>
                    <a:lnTo>
                      <a:pt x="120" y="225"/>
                    </a:lnTo>
                    <a:lnTo>
                      <a:pt x="118" y="219"/>
                    </a:lnTo>
                    <a:lnTo>
                      <a:pt x="114" y="214"/>
                    </a:lnTo>
                    <a:lnTo>
                      <a:pt x="112" y="207"/>
                    </a:lnTo>
                    <a:lnTo>
                      <a:pt x="110" y="202"/>
                    </a:lnTo>
                    <a:lnTo>
                      <a:pt x="109" y="195"/>
                    </a:lnTo>
                    <a:lnTo>
                      <a:pt x="107" y="187"/>
                    </a:lnTo>
                    <a:lnTo>
                      <a:pt x="107" y="179"/>
                    </a:lnTo>
                    <a:lnTo>
                      <a:pt x="333" y="179"/>
                    </a:lnTo>
                    <a:lnTo>
                      <a:pt x="333"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89" name="Rectangle 45"/>
              <p:cNvSpPr>
                <a:spLocks noChangeArrowheads="1"/>
              </p:cNvSpPr>
              <p:nvPr/>
            </p:nvSpPr>
            <p:spPr bwMode="auto">
              <a:xfrm>
                <a:off x="5335372"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0" name="Rectangle 46"/>
              <p:cNvSpPr>
                <a:spLocks noChangeArrowheads="1"/>
              </p:cNvSpPr>
              <p:nvPr/>
            </p:nvSpPr>
            <p:spPr bwMode="auto">
              <a:xfrm>
                <a:off x="5375059"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1" name="Freeform 47"/>
              <p:cNvSpPr>
                <a:spLocks noEditPoints="1"/>
              </p:cNvSpPr>
              <p:nvPr/>
            </p:nvSpPr>
            <p:spPr bwMode="auto">
              <a:xfrm>
                <a:off x="5409984" y="6519863"/>
                <a:ext cx="76200" cy="73025"/>
              </a:xfrm>
              <a:custGeom>
                <a:avLst/>
                <a:gdLst>
                  <a:gd name="T0" fmla="*/ 25858 w 333"/>
                  <a:gd name="T1" fmla="*/ 24039 h 322"/>
                  <a:gd name="T2" fmla="*/ 28375 w 333"/>
                  <a:gd name="T3" fmla="*/ 20184 h 322"/>
                  <a:gd name="T4" fmla="*/ 32036 w 333"/>
                  <a:gd name="T5" fmla="*/ 17463 h 322"/>
                  <a:gd name="T6" fmla="*/ 36841 w 333"/>
                  <a:gd name="T7" fmla="*/ 15875 h 322"/>
                  <a:gd name="T8" fmla="*/ 41876 w 333"/>
                  <a:gd name="T9" fmla="*/ 15875 h 322"/>
                  <a:gd name="T10" fmla="*/ 46452 w 333"/>
                  <a:gd name="T11" fmla="*/ 17463 h 322"/>
                  <a:gd name="T12" fmla="*/ 50114 w 333"/>
                  <a:gd name="T13" fmla="*/ 20411 h 322"/>
                  <a:gd name="T14" fmla="*/ 52631 w 333"/>
                  <a:gd name="T15" fmla="*/ 24266 h 322"/>
                  <a:gd name="T16" fmla="*/ 24942 w 333"/>
                  <a:gd name="T17" fmla="*/ 26761 h 322"/>
                  <a:gd name="T18" fmla="*/ 75971 w 333"/>
                  <a:gd name="T19" fmla="*/ 33791 h 322"/>
                  <a:gd name="T20" fmla="*/ 74598 w 333"/>
                  <a:gd name="T21" fmla="*/ 25854 h 322"/>
                  <a:gd name="T22" fmla="*/ 72310 w 333"/>
                  <a:gd name="T23" fmla="*/ 19050 h 322"/>
                  <a:gd name="T24" fmla="*/ 68649 w 333"/>
                  <a:gd name="T25" fmla="*/ 13154 h 322"/>
                  <a:gd name="T26" fmla="*/ 63614 w 333"/>
                  <a:gd name="T27" fmla="*/ 8164 h 322"/>
                  <a:gd name="T28" fmla="*/ 57665 w 333"/>
                  <a:gd name="T29" fmla="*/ 4082 h 322"/>
                  <a:gd name="T30" fmla="*/ 50571 w 333"/>
                  <a:gd name="T31" fmla="*/ 1588 h 322"/>
                  <a:gd name="T32" fmla="*/ 42791 w 333"/>
                  <a:gd name="T33" fmla="*/ 227 h 322"/>
                  <a:gd name="T34" fmla="*/ 34324 w 333"/>
                  <a:gd name="T35" fmla="*/ 227 h 322"/>
                  <a:gd name="T36" fmla="*/ 26315 w 333"/>
                  <a:gd name="T37" fmla="*/ 1588 h 322"/>
                  <a:gd name="T38" fmla="*/ 19450 w 333"/>
                  <a:gd name="T39" fmla="*/ 3855 h 322"/>
                  <a:gd name="T40" fmla="*/ 13501 w 333"/>
                  <a:gd name="T41" fmla="*/ 7484 h 322"/>
                  <a:gd name="T42" fmla="*/ 8467 w 333"/>
                  <a:gd name="T43" fmla="*/ 12246 h 322"/>
                  <a:gd name="T44" fmla="*/ 4348 w 333"/>
                  <a:gd name="T45" fmla="*/ 18143 h 322"/>
                  <a:gd name="T46" fmla="*/ 1831 w 333"/>
                  <a:gd name="T47" fmla="*/ 24720 h 322"/>
                  <a:gd name="T48" fmla="*/ 229 w 333"/>
                  <a:gd name="T49" fmla="*/ 32430 h 322"/>
                  <a:gd name="T50" fmla="*/ 229 w 333"/>
                  <a:gd name="T51" fmla="*/ 41048 h 322"/>
                  <a:gd name="T52" fmla="*/ 1831 w 333"/>
                  <a:gd name="T53" fmla="*/ 48986 h 322"/>
                  <a:gd name="T54" fmla="*/ 4805 w 333"/>
                  <a:gd name="T55" fmla="*/ 55336 h 322"/>
                  <a:gd name="T56" fmla="*/ 8924 w 333"/>
                  <a:gd name="T57" fmla="*/ 61232 h 322"/>
                  <a:gd name="T58" fmla="*/ 14187 w 333"/>
                  <a:gd name="T59" fmla="*/ 65995 h 322"/>
                  <a:gd name="T60" fmla="*/ 20595 w 333"/>
                  <a:gd name="T61" fmla="*/ 69396 h 322"/>
                  <a:gd name="T62" fmla="*/ 27917 w 333"/>
                  <a:gd name="T63" fmla="*/ 71664 h 322"/>
                  <a:gd name="T64" fmla="*/ 35926 w 333"/>
                  <a:gd name="T65" fmla="*/ 73025 h 322"/>
                  <a:gd name="T66" fmla="*/ 43020 w 333"/>
                  <a:gd name="T67" fmla="*/ 73025 h 322"/>
                  <a:gd name="T68" fmla="*/ 48741 w 333"/>
                  <a:gd name="T69" fmla="*/ 72118 h 322"/>
                  <a:gd name="T70" fmla="*/ 54232 w 333"/>
                  <a:gd name="T71" fmla="*/ 70757 h 322"/>
                  <a:gd name="T72" fmla="*/ 59495 w 333"/>
                  <a:gd name="T73" fmla="*/ 68716 h 322"/>
                  <a:gd name="T74" fmla="*/ 64301 w 333"/>
                  <a:gd name="T75" fmla="*/ 65995 h 322"/>
                  <a:gd name="T76" fmla="*/ 68649 w 333"/>
                  <a:gd name="T77" fmla="*/ 62139 h 322"/>
                  <a:gd name="T78" fmla="*/ 71852 w 333"/>
                  <a:gd name="T79" fmla="*/ 57830 h 322"/>
                  <a:gd name="T80" fmla="*/ 74369 w 333"/>
                  <a:gd name="T81" fmla="*/ 52614 h 322"/>
                  <a:gd name="T82" fmla="*/ 51715 w 333"/>
                  <a:gd name="T83" fmla="*/ 49666 h 322"/>
                  <a:gd name="T84" fmla="*/ 49198 w 333"/>
                  <a:gd name="T85" fmla="*/ 52614 h 322"/>
                  <a:gd name="T86" fmla="*/ 46681 w 333"/>
                  <a:gd name="T87" fmla="*/ 54429 h 322"/>
                  <a:gd name="T88" fmla="*/ 43477 w 333"/>
                  <a:gd name="T89" fmla="*/ 55336 h 322"/>
                  <a:gd name="T90" fmla="*/ 39816 w 333"/>
                  <a:gd name="T91" fmla="*/ 56016 h 322"/>
                  <a:gd name="T92" fmla="*/ 36384 w 333"/>
                  <a:gd name="T93" fmla="*/ 55789 h 322"/>
                  <a:gd name="T94" fmla="*/ 33180 w 333"/>
                  <a:gd name="T95" fmla="*/ 54882 h 322"/>
                  <a:gd name="T96" fmla="*/ 30434 w 333"/>
                  <a:gd name="T97" fmla="*/ 53521 h 322"/>
                  <a:gd name="T98" fmla="*/ 28375 w 333"/>
                  <a:gd name="T99" fmla="*/ 51934 h 322"/>
                  <a:gd name="T100" fmla="*/ 26773 w 333"/>
                  <a:gd name="T101" fmla="*/ 49666 h 322"/>
                  <a:gd name="T102" fmla="*/ 25629 w 333"/>
                  <a:gd name="T103" fmla="*/ 46945 h 322"/>
                  <a:gd name="T104" fmla="*/ 24714 w 333"/>
                  <a:gd name="T105" fmla="*/ 44223 h 322"/>
                  <a:gd name="T106" fmla="*/ 24485 w 333"/>
                  <a:gd name="T107" fmla="*/ 40595 h 322"/>
                  <a:gd name="T108" fmla="*/ 76200 w 333"/>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3" h="322">
                    <a:moveTo>
                      <a:pt x="109" y="118"/>
                    </a:moveTo>
                    <a:lnTo>
                      <a:pt x="113" y="106"/>
                    </a:lnTo>
                    <a:lnTo>
                      <a:pt x="117" y="97"/>
                    </a:lnTo>
                    <a:lnTo>
                      <a:pt x="124" y="89"/>
                    </a:lnTo>
                    <a:lnTo>
                      <a:pt x="131" y="82"/>
                    </a:lnTo>
                    <a:lnTo>
                      <a:pt x="140" y="77"/>
                    </a:lnTo>
                    <a:lnTo>
                      <a:pt x="151" y="73"/>
                    </a:lnTo>
                    <a:lnTo>
                      <a:pt x="161" y="70"/>
                    </a:lnTo>
                    <a:lnTo>
                      <a:pt x="173" y="70"/>
                    </a:lnTo>
                    <a:lnTo>
                      <a:pt x="183" y="70"/>
                    </a:lnTo>
                    <a:lnTo>
                      <a:pt x="193" y="74"/>
                    </a:lnTo>
                    <a:lnTo>
                      <a:pt x="203" y="77"/>
                    </a:lnTo>
                    <a:lnTo>
                      <a:pt x="212" y="83"/>
                    </a:lnTo>
                    <a:lnTo>
                      <a:pt x="219" y="90"/>
                    </a:lnTo>
                    <a:lnTo>
                      <a:pt x="226" y="98"/>
                    </a:lnTo>
                    <a:lnTo>
                      <a:pt x="230" y="107"/>
                    </a:lnTo>
                    <a:lnTo>
                      <a:pt x="233" y="118"/>
                    </a:lnTo>
                    <a:lnTo>
                      <a:pt x="109" y="118"/>
                    </a:lnTo>
                    <a:close/>
                    <a:moveTo>
                      <a:pt x="333" y="168"/>
                    </a:moveTo>
                    <a:lnTo>
                      <a:pt x="332" y="149"/>
                    </a:lnTo>
                    <a:lnTo>
                      <a:pt x="329" y="131"/>
                    </a:lnTo>
                    <a:lnTo>
                      <a:pt x="326" y="114"/>
                    </a:lnTo>
                    <a:lnTo>
                      <a:pt x="321" y="98"/>
                    </a:lnTo>
                    <a:lnTo>
                      <a:pt x="316" y="84"/>
                    </a:lnTo>
                    <a:lnTo>
                      <a:pt x="308" y="70"/>
                    </a:lnTo>
                    <a:lnTo>
                      <a:pt x="300" y="58"/>
                    </a:lnTo>
                    <a:lnTo>
                      <a:pt x="289" y="46"/>
                    </a:lnTo>
                    <a:lnTo>
                      <a:pt x="278" y="36"/>
                    </a:lnTo>
                    <a:lnTo>
                      <a:pt x="266" y="26"/>
                    </a:lnTo>
                    <a:lnTo>
                      <a:pt x="252" y="18"/>
                    </a:lnTo>
                    <a:lnTo>
                      <a:pt x="237" y="13"/>
                    </a:lnTo>
                    <a:lnTo>
                      <a:pt x="221" y="7"/>
                    </a:lnTo>
                    <a:lnTo>
                      <a:pt x="205" y="3"/>
                    </a:lnTo>
                    <a:lnTo>
                      <a:pt x="187" y="1"/>
                    </a:lnTo>
                    <a:lnTo>
                      <a:pt x="167" y="0"/>
                    </a:lnTo>
                    <a:lnTo>
                      <a:pt x="150" y="1"/>
                    </a:lnTo>
                    <a:lnTo>
                      <a:pt x="132" y="3"/>
                    </a:lnTo>
                    <a:lnTo>
                      <a:pt x="115" y="7"/>
                    </a:lnTo>
                    <a:lnTo>
                      <a:pt x="100" y="11"/>
                    </a:lnTo>
                    <a:lnTo>
                      <a:pt x="85" y="17"/>
                    </a:lnTo>
                    <a:lnTo>
                      <a:pt x="71" y="25"/>
                    </a:lnTo>
                    <a:lnTo>
                      <a:pt x="59" y="33"/>
                    </a:lnTo>
                    <a:lnTo>
                      <a:pt x="47" y="44"/>
                    </a:lnTo>
                    <a:lnTo>
                      <a:pt x="37" y="54"/>
                    </a:lnTo>
                    <a:lnTo>
                      <a:pt x="27" y="67"/>
                    </a:lnTo>
                    <a:lnTo>
                      <a:pt x="19" y="80"/>
                    </a:lnTo>
                    <a:lnTo>
                      <a:pt x="12" y="95"/>
                    </a:lnTo>
                    <a:lnTo>
                      <a:pt x="8" y="109"/>
                    </a:lnTo>
                    <a:lnTo>
                      <a:pt x="3" y="126"/>
                    </a:lnTo>
                    <a:lnTo>
                      <a:pt x="1" y="143"/>
                    </a:lnTo>
                    <a:lnTo>
                      <a:pt x="0" y="161"/>
                    </a:lnTo>
                    <a:lnTo>
                      <a:pt x="1" y="181"/>
                    </a:lnTo>
                    <a:lnTo>
                      <a:pt x="3" y="198"/>
                    </a:lnTo>
                    <a:lnTo>
                      <a:pt x="8" y="216"/>
                    </a:lnTo>
                    <a:lnTo>
                      <a:pt x="14" y="231"/>
                    </a:lnTo>
                    <a:lnTo>
                      <a:pt x="21" y="244"/>
                    </a:lnTo>
                    <a:lnTo>
                      <a:pt x="30" y="258"/>
                    </a:lnTo>
                    <a:lnTo>
                      <a:pt x="39" y="270"/>
                    </a:lnTo>
                    <a:lnTo>
                      <a:pt x="50" y="281"/>
                    </a:lnTo>
                    <a:lnTo>
                      <a:pt x="62" y="291"/>
                    </a:lnTo>
                    <a:lnTo>
                      <a:pt x="76" y="299"/>
                    </a:lnTo>
                    <a:lnTo>
                      <a:pt x="90" y="306"/>
                    </a:lnTo>
                    <a:lnTo>
                      <a:pt x="106" y="311"/>
                    </a:lnTo>
                    <a:lnTo>
                      <a:pt x="122" y="316"/>
                    </a:lnTo>
                    <a:lnTo>
                      <a:pt x="139" y="319"/>
                    </a:lnTo>
                    <a:lnTo>
                      <a:pt x="157" y="322"/>
                    </a:lnTo>
                    <a:lnTo>
                      <a:pt x="175" y="322"/>
                    </a:lnTo>
                    <a:lnTo>
                      <a:pt x="188" y="322"/>
                    </a:lnTo>
                    <a:lnTo>
                      <a:pt x="200" y="320"/>
                    </a:lnTo>
                    <a:lnTo>
                      <a:pt x="213" y="318"/>
                    </a:lnTo>
                    <a:lnTo>
                      <a:pt x="226" y="316"/>
                    </a:lnTo>
                    <a:lnTo>
                      <a:pt x="237" y="312"/>
                    </a:lnTo>
                    <a:lnTo>
                      <a:pt x="250" y="308"/>
                    </a:lnTo>
                    <a:lnTo>
                      <a:pt x="260" y="303"/>
                    </a:lnTo>
                    <a:lnTo>
                      <a:pt x="272" y="296"/>
                    </a:lnTo>
                    <a:lnTo>
                      <a:pt x="281" y="291"/>
                    </a:lnTo>
                    <a:lnTo>
                      <a:pt x="290" y="282"/>
                    </a:lnTo>
                    <a:lnTo>
                      <a:pt x="300" y="274"/>
                    </a:lnTo>
                    <a:lnTo>
                      <a:pt x="308" y="264"/>
                    </a:lnTo>
                    <a:lnTo>
                      <a:pt x="314" y="255"/>
                    </a:lnTo>
                    <a:lnTo>
                      <a:pt x="320" y="243"/>
                    </a:lnTo>
                    <a:lnTo>
                      <a:pt x="325" y="232"/>
                    </a:lnTo>
                    <a:lnTo>
                      <a:pt x="328" y="219"/>
                    </a:lnTo>
                    <a:lnTo>
                      <a:pt x="226" y="219"/>
                    </a:lnTo>
                    <a:lnTo>
                      <a:pt x="221" y="226"/>
                    </a:lnTo>
                    <a:lnTo>
                      <a:pt x="215" y="232"/>
                    </a:lnTo>
                    <a:lnTo>
                      <a:pt x="211" y="236"/>
                    </a:lnTo>
                    <a:lnTo>
                      <a:pt x="204" y="240"/>
                    </a:lnTo>
                    <a:lnTo>
                      <a:pt x="197" y="243"/>
                    </a:lnTo>
                    <a:lnTo>
                      <a:pt x="190" y="244"/>
                    </a:lnTo>
                    <a:lnTo>
                      <a:pt x="183" y="246"/>
                    </a:lnTo>
                    <a:lnTo>
                      <a:pt x="174" y="247"/>
                    </a:lnTo>
                    <a:lnTo>
                      <a:pt x="166" y="246"/>
                    </a:lnTo>
                    <a:lnTo>
                      <a:pt x="159" y="246"/>
                    </a:lnTo>
                    <a:lnTo>
                      <a:pt x="152" y="243"/>
                    </a:lnTo>
                    <a:lnTo>
                      <a:pt x="145" y="242"/>
                    </a:lnTo>
                    <a:lnTo>
                      <a:pt x="139" y="240"/>
                    </a:lnTo>
                    <a:lnTo>
                      <a:pt x="133" y="236"/>
                    </a:lnTo>
                    <a:lnTo>
                      <a:pt x="129" y="233"/>
                    </a:lnTo>
                    <a:lnTo>
                      <a:pt x="124" y="229"/>
                    </a:lnTo>
                    <a:lnTo>
                      <a:pt x="121" y="225"/>
                    </a:lnTo>
                    <a:lnTo>
                      <a:pt x="117" y="219"/>
                    </a:lnTo>
                    <a:lnTo>
                      <a:pt x="114" y="214"/>
                    </a:lnTo>
                    <a:lnTo>
                      <a:pt x="112" y="207"/>
                    </a:lnTo>
                    <a:lnTo>
                      <a:pt x="109" y="202"/>
                    </a:lnTo>
                    <a:lnTo>
                      <a:pt x="108" y="195"/>
                    </a:lnTo>
                    <a:lnTo>
                      <a:pt x="108" y="187"/>
                    </a:lnTo>
                    <a:lnTo>
                      <a:pt x="107" y="179"/>
                    </a:lnTo>
                    <a:lnTo>
                      <a:pt x="333" y="179"/>
                    </a:lnTo>
                    <a:lnTo>
                      <a:pt x="333"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2" name="Rectangle 48"/>
              <p:cNvSpPr>
                <a:spLocks noChangeArrowheads="1"/>
              </p:cNvSpPr>
              <p:nvPr/>
            </p:nvSpPr>
            <p:spPr bwMode="auto">
              <a:xfrm>
                <a:off x="5543334" y="6489700"/>
                <a:ext cx="25400" cy="101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3" name="Freeform 49"/>
              <p:cNvSpPr>
                <a:spLocks/>
              </p:cNvSpPr>
              <p:nvPr/>
            </p:nvSpPr>
            <p:spPr bwMode="auto">
              <a:xfrm>
                <a:off x="5586197" y="6519863"/>
                <a:ext cx="115888" cy="71438"/>
              </a:xfrm>
              <a:custGeom>
                <a:avLst/>
                <a:gdLst>
                  <a:gd name="T0" fmla="*/ 0 w 512"/>
                  <a:gd name="T1" fmla="*/ 2290 h 312"/>
                  <a:gd name="T2" fmla="*/ 24445 w 512"/>
                  <a:gd name="T3" fmla="*/ 71438 h 312"/>
                  <a:gd name="T4" fmla="*/ 24445 w 512"/>
                  <a:gd name="T5" fmla="*/ 35261 h 312"/>
                  <a:gd name="T6" fmla="*/ 24898 w 512"/>
                  <a:gd name="T7" fmla="*/ 29079 h 312"/>
                  <a:gd name="T8" fmla="*/ 26256 w 512"/>
                  <a:gd name="T9" fmla="*/ 24500 h 312"/>
                  <a:gd name="T10" fmla="*/ 27840 w 512"/>
                  <a:gd name="T11" fmla="*/ 22210 h 312"/>
                  <a:gd name="T12" fmla="*/ 30104 w 512"/>
                  <a:gd name="T13" fmla="*/ 20378 h 312"/>
                  <a:gd name="T14" fmla="*/ 33273 w 512"/>
                  <a:gd name="T15" fmla="*/ 19233 h 312"/>
                  <a:gd name="T16" fmla="*/ 36894 w 512"/>
                  <a:gd name="T17" fmla="*/ 19233 h 312"/>
                  <a:gd name="T18" fmla="*/ 40063 w 512"/>
                  <a:gd name="T19" fmla="*/ 20378 h 312"/>
                  <a:gd name="T20" fmla="*/ 42326 w 512"/>
                  <a:gd name="T21" fmla="*/ 22210 h 312"/>
                  <a:gd name="T22" fmla="*/ 43911 w 512"/>
                  <a:gd name="T23" fmla="*/ 24500 h 312"/>
                  <a:gd name="T24" fmla="*/ 45269 w 512"/>
                  <a:gd name="T25" fmla="*/ 29079 h 312"/>
                  <a:gd name="T26" fmla="*/ 45721 w 512"/>
                  <a:gd name="T27" fmla="*/ 35261 h 312"/>
                  <a:gd name="T28" fmla="*/ 45721 w 512"/>
                  <a:gd name="T29" fmla="*/ 71438 h 312"/>
                  <a:gd name="T30" fmla="*/ 69940 w 512"/>
                  <a:gd name="T31" fmla="*/ 38467 h 312"/>
                  <a:gd name="T32" fmla="*/ 70167 w 512"/>
                  <a:gd name="T33" fmla="*/ 32284 h 312"/>
                  <a:gd name="T34" fmla="*/ 71525 w 512"/>
                  <a:gd name="T35" fmla="*/ 25873 h 312"/>
                  <a:gd name="T36" fmla="*/ 73109 w 512"/>
                  <a:gd name="T37" fmla="*/ 23584 h 312"/>
                  <a:gd name="T38" fmla="*/ 75146 w 512"/>
                  <a:gd name="T39" fmla="*/ 21294 h 312"/>
                  <a:gd name="T40" fmla="*/ 77862 w 512"/>
                  <a:gd name="T41" fmla="*/ 20149 h 312"/>
                  <a:gd name="T42" fmla="*/ 81710 w 512"/>
                  <a:gd name="T43" fmla="*/ 19462 h 312"/>
                  <a:gd name="T44" fmla="*/ 85105 w 512"/>
                  <a:gd name="T45" fmla="*/ 20149 h 312"/>
                  <a:gd name="T46" fmla="*/ 87369 w 512"/>
                  <a:gd name="T47" fmla="*/ 21752 h 312"/>
                  <a:gd name="T48" fmla="*/ 89406 w 512"/>
                  <a:gd name="T49" fmla="*/ 23813 h 312"/>
                  <a:gd name="T50" fmla="*/ 90311 w 512"/>
                  <a:gd name="T51" fmla="*/ 26331 h 312"/>
                  <a:gd name="T52" fmla="*/ 91443 w 512"/>
                  <a:gd name="T53" fmla="*/ 32513 h 312"/>
                  <a:gd name="T54" fmla="*/ 91669 w 512"/>
                  <a:gd name="T55" fmla="*/ 38467 h 312"/>
                  <a:gd name="T56" fmla="*/ 115888 w 512"/>
                  <a:gd name="T57" fmla="*/ 71438 h 312"/>
                  <a:gd name="T58" fmla="*/ 115662 w 512"/>
                  <a:gd name="T59" fmla="*/ 24500 h 312"/>
                  <a:gd name="T60" fmla="*/ 115209 w 512"/>
                  <a:gd name="T61" fmla="*/ 19004 h 312"/>
                  <a:gd name="T62" fmla="*/ 113851 w 512"/>
                  <a:gd name="T63" fmla="*/ 13967 h 312"/>
                  <a:gd name="T64" fmla="*/ 112040 w 512"/>
                  <a:gd name="T65" fmla="*/ 9846 h 312"/>
                  <a:gd name="T66" fmla="*/ 109098 w 512"/>
                  <a:gd name="T67" fmla="*/ 5953 h 312"/>
                  <a:gd name="T68" fmla="*/ 105703 w 512"/>
                  <a:gd name="T69" fmla="*/ 3206 h 312"/>
                  <a:gd name="T70" fmla="*/ 100949 w 512"/>
                  <a:gd name="T71" fmla="*/ 1374 h 312"/>
                  <a:gd name="T72" fmla="*/ 95517 w 512"/>
                  <a:gd name="T73" fmla="*/ 229 h 312"/>
                  <a:gd name="T74" fmla="*/ 88953 w 512"/>
                  <a:gd name="T75" fmla="*/ 229 h 312"/>
                  <a:gd name="T76" fmla="*/ 82163 w 512"/>
                  <a:gd name="T77" fmla="*/ 2061 h 312"/>
                  <a:gd name="T78" fmla="*/ 76278 w 512"/>
                  <a:gd name="T79" fmla="*/ 5266 h 312"/>
                  <a:gd name="T80" fmla="*/ 72430 w 512"/>
                  <a:gd name="T81" fmla="*/ 8930 h 312"/>
                  <a:gd name="T82" fmla="*/ 70167 w 512"/>
                  <a:gd name="T83" fmla="*/ 11677 h 312"/>
                  <a:gd name="T84" fmla="*/ 67450 w 512"/>
                  <a:gd name="T85" fmla="*/ 10075 h 312"/>
                  <a:gd name="T86" fmla="*/ 62471 w 512"/>
                  <a:gd name="T87" fmla="*/ 5037 h 312"/>
                  <a:gd name="T88" fmla="*/ 56360 w 512"/>
                  <a:gd name="T89" fmla="*/ 1832 h 312"/>
                  <a:gd name="T90" fmla="*/ 49569 w 512"/>
                  <a:gd name="T91" fmla="*/ 229 h 312"/>
                  <a:gd name="T92" fmla="*/ 42779 w 512"/>
                  <a:gd name="T93" fmla="*/ 229 h 312"/>
                  <a:gd name="T94" fmla="*/ 36894 w 512"/>
                  <a:gd name="T95" fmla="*/ 1603 h 312"/>
                  <a:gd name="T96" fmla="*/ 31688 w 512"/>
                  <a:gd name="T97" fmla="*/ 4121 h 312"/>
                  <a:gd name="T98" fmla="*/ 26709 w 512"/>
                  <a:gd name="T99" fmla="*/ 8472 h 312"/>
                  <a:gd name="T100" fmla="*/ 24445 w 512"/>
                  <a:gd name="T101" fmla="*/ 1099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2" h="312">
                    <a:moveTo>
                      <a:pt x="108" y="10"/>
                    </a:moveTo>
                    <a:lnTo>
                      <a:pt x="0" y="10"/>
                    </a:lnTo>
                    <a:lnTo>
                      <a:pt x="0" y="312"/>
                    </a:lnTo>
                    <a:lnTo>
                      <a:pt x="108" y="312"/>
                    </a:lnTo>
                    <a:lnTo>
                      <a:pt x="108" y="168"/>
                    </a:lnTo>
                    <a:lnTo>
                      <a:pt x="108" y="154"/>
                    </a:lnTo>
                    <a:lnTo>
                      <a:pt x="108" y="141"/>
                    </a:lnTo>
                    <a:lnTo>
                      <a:pt x="110" y="127"/>
                    </a:lnTo>
                    <a:lnTo>
                      <a:pt x="113" y="113"/>
                    </a:lnTo>
                    <a:lnTo>
                      <a:pt x="116" y="107"/>
                    </a:lnTo>
                    <a:lnTo>
                      <a:pt x="119" y="101"/>
                    </a:lnTo>
                    <a:lnTo>
                      <a:pt x="123" y="97"/>
                    </a:lnTo>
                    <a:lnTo>
                      <a:pt x="127" y="92"/>
                    </a:lnTo>
                    <a:lnTo>
                      <a:pt x="133" y="89"/>
                    </a:lnTo>
                    <a:lnTo>
                      <a:pt x="140" y="85"/>
                    </a:lnTo>
                    <a:lnTo>
                      <a:pt x="147" y="84"/>
                    </a:lnTo>
                    <a:lnTo>
                      <a:pt x="155" y="83"/>
                    </a:lnTo>
                    <a:lnTo>
                      <a:pt x="163" y="84"/>
                    </a:lnTo>
                    <a:lnTo>
                      <a:pt x="171" y="85"/>
                    </a:lnTo>
                    <a:lnTo>
                      <a:pt x="177" y="89"/>
                    </a:lnTo>
                    <a:lnTo>
                      <a:pt x="182" y="92"/>
                    </a:lnTo>
                    <a:lnTo>
                      <a:pt x="187" y="97"/>
                    </a:lnTo>
                    <a:lnTo>
                      <a:pt x="191" y="101"/>
                    </a:lnTo>
                    <a:lnTo>
                      <a:pt x="194" y="107"/>
                    </a:lnTo>
                    <a:lnTo>
                      <a:pt x="196" y="113"/>
                    </a:lnTo>
                    <a:lnTo>
                      <a:pt x="200" y="127"/>
                    </a:lnTo>
                    <a:lnTo>
                      <a:pt x="202" y="141"/>
                    </a:lnTo>
                    <a:lnTo>
                      <a:pt x="202" y="154"/>
                    </a:lnTo>
                    <a:lnTo>
                      <a:pt x="202" y="168"/>
                    </a:lnTo>
                    <a:lnTo>
                      <a:pt x="202" y="312"/>
                    </a:lnTo>
                    <a:lnTo>
                      <a:pt x="309" y="312"/>
                    </a:lnTo>
                    <a:lnTo>
                      <a:pt x="309" y="168"/>
                    </a:lnTo>
                    <a:lnTo>
                      <a:pt x="309" y="154"/>
                    </a:lnTo>
                    <a:lnTo>
                      <a:pt x="310" y="141"/>
                    </a:lnTo>
                    <a:lnTo>
                      <a:pt x="313" y="127"/>
                    </a:lnTo>
                    <a:lnTo>
                      <a:pt x="316" y="113"/>
                    </a:lnTo>
                    <a:lnTo>
                      <a:pt x="320" y="107"/>
                    </a:lnTo>
                    <a:lnTo>
                      <a:pt x="323" y="103"/>
                    </a:lnTo>
                    <a:lnTo>
                      <a:pt x="327" y="98"/>
                    </a:lnTo>
                    <a:lnTo>
                      <a:pt x="332" y="93"/>
                    </a:lnTo>
                    <a:lnTo>
                      <a:pt x="338" y="90"/>
                    </a:lnTo>
                    <a:lnTo>
                      <a:pt x="344" y="88"/>
                    </a:lnTo>
                    <a:lnTo>
                      <a:pt x="352" y="86"/>
                    </a:lnTo>
                    <a:lnTo>
                      <a:pt x="361" y="85"/>
                    </a:lnTo>
                    <a:lnTo>
                      <a:pt x="369" y="86"/>
                    </a:lnTo>
                    <a:lnTo>
                      <a:pt x="376" y="88"/>
                    </a:lnTo>
                    <a:lnTo>
                      <a:pt x="382" y="91"/>
                    </a:lnTo>
                    <a:lnTo>
                      <a:pt x="386" y="95"/>
                    </a:lnTo>
                    <a:lnTo>
                      <a:pt x="391" y="99"/>
                    </a:lnTo>
                    <a:lnTo>
                      <a:pt x="395" y="104"/>
                    </a:lnTo>
                    <a:lnTo>
                      <a:pt x="397" y="109"/>
                    </a:lnTo>
                    <a:lnTo>
                      <a:pt x="399" y="115"/>
                    </a:lnTo>
                    <a:lnTo>
                      <a:pt x="403" y="128"/>
                    </a:lnTo>
                    <a:lnTo>
                      <a:pt x="404" y="142"/>
                    </a:lnTo>
                    <a:lnTo>
                      <a:pt x="405" y="156"/>
                    </a:lnTo>
                    <a:lnTo>
                      <a:pt x="405" y="168"/>
                    </a:lnTo>
                    <a:lnTo>
                      <a:pt x="405" y="312"/>
                    </a:lnTo>
                    <a:lnTo>
                      <a:pt x="512" y="312"/>
                    </a:lnTo>
                    <a:lnTo>
                      <a:pt x="512" y="120"/>
                    </a:lnTo>
                    <a:lnTo>
                      <a:pt x="511" y="107"/>
                    </a:lnTo>
                    <a:lnTo>
                      <a:pt x="511" y="95"/>
                    </a:lnTo>
                    <a:lnTo>
                      <a:pt x="509" y="83"/>
                    </a:lnTo>
                    <a:lnTo>
                      <a:pt x="506" y="71"/>
                    </a:lnTo>
                    <a:lnTo>
                      <a:pt x="503" y="61"/>
                    </a:lnTo>
                    <a:lnTo>
                      <a:pt x="499" y="52"/>
                    </a:lnTo>
                    <a:lnTo>
                      <a:pt x="495" y="43"/>
                    </a:lnTo>
                    <a:lnTo>
                      <a:pt x="489" y="35"/>
                    </a:lnTo>
                    <a:lnTo>
                      <a:pt x="482" y="26"/>
                    </a:lnTo>
                    <a:lnTo>
                      <a:pt x="475" y="20"/>
                    </a:lnTo>
                    <a:lnTo>
                      <a:pt x="467" y="14"/>
                    </a:lnTo>
                    <a:lnTo>
                      <a:pt x="457" y="9"/>
                    </a:lnTo>
                    <a:lnTo>
                      <a:pt x="446" y="6"/>
                    </a:lnTo>
                    <a:lnTo>
                      <a:pt x="435" y="2"/>
                    </a:lnTo>
                    <a:lnTo>
                      <a:pt x="422" y="1"/>
                    </a:lnTo>
                    <a:lnTo>
                      <a:pt x="408" y="0"/>
                    </a:lnTo>
                    <a:lnTo>
                      <a:pt x="393" y="1"/>
                    </a:lnTo>
                    <a:lnTo>
                      <a:pt x="378" y="5"/>
                    </a:lnTo>
                    <a:lnTo>
                      <a:pt x="363" y="9"/>
                    </a:lnTo>
                    <a:lnTo>
                      <a:pt x="350" y="15"/>
                    </a:lnTo>
                    <a:lnTo>
                      <a:pt x="337" y="23"/>
                    </a:lnTo>
                    <a:lnTo>
                      <a:pt x="325" y="33"/>
                    </a:lnTo>
                    <a:lnTo>
                      <a:pt x="320" y="39"/>
                    </a:lnTo>
                    <a:lnTo>
                      <a:pt x="315" y="45"/>
                    </a:lnTo>
                    <a:lnTo>
                      <a:pt x="310" y="51"/>
                    </a:lnTo>
                    <a:lnTo>
                      <a:pt x="307" y="58"/>
                    </a:lnTo>
                    <a:lnTo>
                      <a:pt x="298" y="44"/>
                    </a:lnTo>
                    <a:lnTo>
                      <a:pt x="287" y="32"/>
                    </a:lnTo>
                    <a:lnTo>
                      <a:pt x="276" y="22"/>
                    </a:lnTo>
                    <a:lnTo>
                      <a:pt x="263" y="14"/>
                    </a:lnTo>
                    <a:lnTo>
                      <a:pt x="249" y="8"/>
                    </a:lnTo>
                    <a:lnTo>
                      <a:pt x="235" y="3"/>
                    </a:lnTo>
                    <a:lnTo>
                      <a:pt x="219" y="1"/>
                    </a:lnTo>
                    <a:lnTo>
                      <a:pt x="203" y="0"/>
                    </a:lnTo>
                    <a:lnTo>
                      <a:pt x="189" y="1"/>
                    </a:lnTo>
                    <a:lnTo>
                      <a:pt x="176" y="3"/>
                    </a:lnTo>
                    <a:lnTo>
                      <a:pt x="163" y="7"/>
                    </a:lnTo>
                    <a:lnTo>
                      <a:pt x="151" y="11"/>
                    </a:lnTo>
                    <a:lnTo>
                      <a:pt x="140" y="18"/>
                    </a:lnTo>
                    <a:lnTo>
                      <a:pt x="128" y="26"/>
                    </a:lnTo>
                    <a:lnTo>
                      <a:pt x="118" y="37"/>
                    </a:lnTo>
                    <a:lnTo>
                      <a:pt x="109" y="48"/>
                    </a:lnTo>
                    <a:lnTo>
                      <a:pt x="108" y="48"/>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4" name="Freeform 50"/>
              <p:cNvSpPr>
                <a:spLocks/>
              </p:cNvSpPr>
              <p:nvPr/>
            </p:nvSpPr>
            <p:spPr bwMode="auto">
              <a:xfrm>
                <a:off x="5717959" y="6519863"/>
                <a:ext cx="115888" cy="71438"/>
              </a:xfrm>
              <a:custGeom>
                <a:avLst/>
                <a:gdLst>
                  <a:gd name="T0" fmla="*/ 0 w 512"/>
                  <a:gd name="T1" fmla="*/ 2290 h 312"/>
                  <a:gd name="T2" fmla="*/ 24445 w 512"/>
                  <a:gd name="T3" fmla="*/ 71438 h 312"/>
                  <a:gd name="T4" fmla="*/ 24445 w 512"/>
                  <a:gd name="T5" fmla="*/ 35261 h 312"/>
                  <a:gd name="T6" fmla="*/ 24898 w 512"/>
                  <a:gd name="T7" fmla="*/ 29079 h 312"/>
                  <a:gd name="T8" fmla="*/ 26482 w 512"/>
                  <a:gd name="T9" fmla="*/ 24500 h 312"/>
                  <a:gd name="T10" fmla="*/ 28067 w 512"/>
                  <a:gd name="T11" fmla="*/ 22210 h 312"/>
                  <a:gd name="T12" fmla="*/ 30104 w 512"/>
                  <a:gd name="T13" fmla="*/ 20378 h 312"/>
                  <a:gd name="T14" fmla="*/ 33273 w 512"/>
                  <a:gd name="T15" fmla="*/ 19233 h 312"/>
                  <a:gd name="T16" fmla="*/ 37120 w 512"/>
                  <a:gd name="T17" fmla="*/ 19233 h 312"/>
                  <a:gd name="T18" fmla="*/ 40289 w 512"/>
                  <a:gd name="T19" fmla="*/ 20378 h 312"/>
                  <a:gd name="T20" fmla="*/ 42326 w 512"/>
                  <a:gd name="T21" fmla="*/ 22210 h 312"/>
                  <a:gd name="T22" fmla="*/ 43911 w 512"/>
                  <a:gd name="T23" fmla="*/ 24500 h 312"/>
                  <a:gd name="T24" fmla="*/ 45495 w 512"/>
                  <a:gd name="T25" fmla="*/ 29079 h 312"/>
                  <a:gd name="T26" fmla="*/ 45948 w 512"/>
                  <a:gd name="T27" fmla="*/ 35261 h 312"/>
                  <a:gd name="T28" fmla="*/ 45948 w 512"/>
                  <a:gd name="T29" fmla="*/ 71438 h 312"/>
                  <a:gd name="T30" fmla="*/ 70167 w 512"/>
                  <a:gd name="T31" fmla="*/ 38467 h 312"/>
                  <a:gd name="T32" fmla="*/ 70619 w 512"/>
                  <a:gd name="T33" fmla="*/ 32284 h 312"/>
                  <a:gd name="T34" fmla="*/ 71751 w 512"/>
                  <a:gd name="T35" fmla="*/ 25873 h 312"/>
                  <a:gd name="T36" fmla="*/ 73109 w 512"/>
                  <a:gd name="T37" fmla="*/ 23584 h 312"/>
                  <a:gd name="T38" fmla="*/ 75146 w 512"/>
                  <a:gd name="T39" fmla="*/ 21294 h 312"/>
                  <a:gd name="T40" fmla="*/ 78089 w 512"/>
                  <a:gd name="T41" fmla="*/ 20149 h 312"/>
                  <a:gd name="T42" fmla="*/ 81710 w 512"/>
                  <a:gd name="T43" fmla="*/ 19462 h 312"/>
                  <a:gd name="T44" fmla="*/ 85105 w 512"/>
                  <a:gd name="T45" fmla="*/ 20149 h 312"/>
                  <a:gd name="T46" fmla="*/ 87821 w 512"/>
                  <a:gd name="T47" fmla="*/ 21752 h 312"/>
                  <a:gd name="T48" fmla="*/ 89406 w 512"/>
                  <a:gd name="T49" fmla="*/ 23813 h 312"/>
                  <a:gd name="T50" fmla="*/ 90538 w 512"/>
                  <a:gd name="T51" fmla="*/ 26331 h 312"/>
                  <a:gd name="T52" fmla="*/ 91669 w 512"/>
                  <a:gd name="T53" fmla="*/ 32513 h 312"/>
                  <a:gd name="T54" fmla="*/ 91669 w 512"/>
                  <a:gd name="T55" fmla="*/ 38467 h 312"/>
                  <a:gd name="T56" fmla="*/ 115888 w 512"/>
                  <a:gd name="T57" fmla="*/ 71438 h 312"/>
                  <a:gd name="T58" fmla="*/ 115888 w 512"/>
                  <a:gd name="T59" fmla="*/ 24500 h 312"/>
                  <a:gd name="T60" fmla="*/ 115209 w 512"/>
                  <a:gd name="T61" fmla="*/ 19004 h 312"/>
                  <a:gd name="T62" fmla="*/ 114077 w 512"/>
                  <a:gd name="T63" fmla="*/ 13967 h 312"/>
                  <a:gd name="T64" fmla="*/ 112040 w 512"/>
                  <a:gd name="T65" fmla="*/ 9846 h 312"/>
                  <a:gd name="T66" fmla="*/ 109324 w 512"/>
                  <a:gd name="T67" fmla="*/ 5953 h 312"/>
                  <a:gd name="T68" fmla="*/ 105703 w 512"/>
                  <a:gd name="T69" fmla="*/ 3206 h 312"/>
                  <a:gd name="T70" fmla="*/ 101402 w 512"/>
                  <a:gd name="T71" fmla="*/ 1374 h 312"/>
                  <a:gd name="T72" fmla="*/ 95743 w 512"/>
                  <a:gd name="T73" fmla="*/ 229 h 312"/>
                  <a:gd name="T74" fmla="*/ 88953 w 512"/>
                  <a:gd name="T75" fmla="*/ 229 h 312"/>
                  <a:gd name="T76" fmla="*/ 82615 w 512"/>
                  <a:gd name="T77" fmla="*/ 2061 h 312"/>
                  <a:gd name="T78" fmla="*/ 76504 w 512"/>
                  <a:gd name="T79" fmla="*/ 5266 h 312"/>
                  <a:gd name="T80" fmla="*/ 72656 w 512"/>
                  <a:gd name="T81" fmla="*/ 8930 h 312"/>
                  <a:gd name="T82" fmla="*/ 70619 w 512"/>
                  <a:gd name="T83" fmla="*/ 11677 h 312"/>
                  <a:gd name="T84" fmla="*/ 67450 w 512"/>
                  <a:gd name="T85" fmla="*/ 10075 h 312"/>
                  <a:gd name="T86" fmla="*/ 62471 w 512"/>
                  <a:gd name="T87" fmla="*/ 5037 h 312"/>
                  <a:gd name="T88" fmla="*/ 56586 w 512"/>
                  <a:gd name="T89" fmla="*/ 1832 h 312"/>
                  <a:gd name="T90" fmla="*/ 50022 w 512"/>
                  <a:gd name="T91" fmla="*/ 229 h 312"/>
                  <a:gd name="T92" fmla="*/ 42779 w 512"/>
                  <a:gd name="T93" fmla="*/ 229 h 312"/>
                  <a:gd name="T94" fmla="*/ 37120 w 512"/>
                  <a:gd name="T95" fmla="*/ 1603 h 312"/>
                  <a:gd name="T96" fmla="*/ 31688 w 512"/>
                  <a:gd name="T97" fmla="*/ 4121 h 312"/>
                  <a:gd name="T98" fmla="*/ 26935 w 512"/>
                  <a:gd name="T99" fmla="*/ 8472 h 312"/>
                  <a:gd name="T100" fmla="*/ 24445 w 512"/>
                  <a:gd name="T101" fmla="*/ 1099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2" h="312">
                    <a:moveTo>
                      <a:pt x="108" y="10"/>
                    </a:moveTo>
                    <a:lnTo>
                      <a:pt x="0" y="10"/>
                    </a:lnTo>
                    <a:lnTo>
                      <a:pt x="0" y="312"/>
                    </a:lnTo>
                    <a:lnTo>
                      <a:pt x="108" y="312"/>
                    </a:lnTo>
                    <a:lnTo>
                      <a:pt x="108" y="168"/>
                    </a:lnTo>
                    <a:lnTo>
                      <a:pt x="108" y="154"/>
                    </a:lnTo>
                    <a:lnTo>
                      <a:pt x="109" y="141"/>
                    </a:lnTo>
                    <a:lnTo>
                      <a:pt x="110" y="127"/>
                    </a:lnTo>
                    <a:lnTo>
                      <a:pt x="113" y="113"/>
                    </a:lnTo>
                    <a:lnTo>
                      <a:pt x="117" y="107"/>
                    </a:lnTo>
                    <a:lnTo>
                      <a:pt x="119" y="101"/>
                    </a:lnTo>
                    <a:lnTo>
                      <a:pt x="124" y="97"/>
                    </a:lnTo>
                    <a:lnTo>
                      <a:pt x="128" y="92"/>
                    </a:lnTo>
                    <a:lnTo>
                      <a:pt x="133" y="89"/>
                    </a:lnTo>
                    <a:lnTo>
                      <a:pt x="140" y="85"/>
                    </a:lnTo>
                    <a:lnTo>
                      <a:pt x="147" y="84"/>
                    </a:lnTo>
                    <a:lnTo>
                      <a:pt x="155" y="83"/>
                    </a:lnTo>
                    <a:lnTo>
                      <a:pt x="164" y="84"/>
                    </a:lnTo>
                    <a:lnTo>
                      <a:pt x="171" y="85"/>
                    </a:lnTo>
                    <a:lnTo>
                      <a:pt x="178" y="89"/>
                    </a:lnTo>
                    <a:lnTo>
                      <a:pt x="182" y="92"/>
                    </a:lnTo>
                    <a:lnTo>
                      <a:pt x="187" y="97"/>
                    </a:lnTo>
                    <a:lnTo>
                      <a:pt x="192" y="101"/>
                    </a:lnTo>
                    <a:lnTo>
                      <a:pt x="194" y="107"/>
                    </a:lnTo>
                    <a:lnTo>
                      <a:pt x="197" y="113"/>
                    </a:lnTo>
                    <a:lnTo>
                      <a:pt x="201" y="127"/>
                    </a:lnTo>
                    <a:lnTo>
                      <a:pt x="202" y="141"/>
                    </a:lnTo>
                    <a:lnTo>
                      <a:pt x="203" y="154"/>
                    </a:lnTo>
                    <a:lnTo>
                      <a:pt x="203" y="168"/>
                    </a:lnTo>
                    <a:lnTo>
                      <a:pt x="203" y="312"/>
                    </a:lnTo>
                    <a:lnTo>
                      <a:pt x="310" y="312"/>
                    </a:lnTo>
                    <a:lnTo>
                      <a:pt x="310" y="168"/>
                    </a:lnTo>
                    <a:lnTo>
                      <a:pt x="310" y="154"/>
                    </a:lnTo>
                    <a:lnTo>
                      <a:pt x="312" y="141"/>
                    </a:lnTo>
                    <a:lnTo>
                      <a:pt x="313" y="127"/>
                    </a:lnTo>
                    <a:lnTo>
                      <a:pt x="317" y="113"/>
                    </a:lnTo>
                    <a:lnTo>
                      <a:pt x="320" y="107"/>
                    </a:lnTo>
                    <a:lnTo>
                      <a:pt x="323" y="103"/>
                    </a:lnTo>
                    <a:lnTo>
                      <a:pt x="328" y="98"/>
                    </a:lnTo>
                    <a:lnTo>
                      <a:pt x="332" y="93"/>
                    </a:lnTo>
                    <a:lnTo>
                      <a:pt x="338" y="90"/>
                    </a:lnTo>
                    <a:lnTo>
                      <a:pt x="345" y="88"/>
                    </a:lnTo>
                    <a:lnTo>
                      <a:pt x="352" y="86"/>
                    </a:lnTo>
                    <a:lnTo>
                      <a:pt x="361" y="85"/>
                    </a:lnTo>
                    <a:lnTo>
                      <a:pt x="369" y="86"/>
                    </a:lnTo>
                    <a:lnTo>
                      <a:pt x="376" y="88"/>
                    </a:lnTo>
                    <a:lnTo>
                      <a:pt x="382" y="91"/>
                    </a:lnTo>
                    <a:lnTo>
                      <a:pt x="388" y="95"/>
                    </a:lnTo>
                    <a:lnTo>
                      <a:pt x="391" y="99"/>
                    </a:lnTo>
                    <a:lnTo>
                      <a:pt x="395" y="104"/>
                    </a:lnTo>
                    <a:lnTo>
                      <a:pt x="398" y="109"/>
                    </a:lnTo>
                    <a:lnTo>
                      <a:pt x="400" y="115"/>
                    </a:lnTo>
                    <a:lnTo>
                      <a:pt x="403" y="128"/>
                    </a:lnTo>
                    <a:lnTo>
                      <a:pt x="405" y="142"/>
                    </a:lnTo>
                    <a:lnTo>
                      <a:pt x="405" y="156"/>
                    </a:lnTo>
                    <a:lnTo>
                      <a:pt x="405" y="168"/>
                    </a:lnTo>
                    <a:lnTo>
                      <a:pt x="405" y="312"/>
                    </a:lnTo>
                    <a:lnTo>
                      <a:pt x="512" y="312"/>
                    </a:lnTo>
                    <a:lnTo>
                      <a:pt x="512" y="120"/>
                    </a:lnTo>
                    <a:lnTo>
                      <a:pt x="512" y="107"/>
                    </a:lnTo>
                    <a:lnTo>
                      <a:pt x="511" y="95"/>
                    </a:lnTo>
                    <a:lnTo>
                      <a:pt x="509" y="83"/>
                    </a:lnTo>
                    <a:lnTo>
                      <a:pt x="506" y="71"/>
                    </a:lnTo>
                    <a:lnTo>
                      <a:pt x="504" y="61"/>
                    </a:lnTo>
                    <a:lnTo>
                      <a:pt x="499" y="52"/>
                    </a:lnTo>
                    <a:lnTo>
                      <a:pt x="495" y="43"/>
                    </a:lnTo>
                    <a:lnTo>
                      <a:pt x="489" y="35"/>
                    </a:lnTo>
                    <a:lnTo>
                      <a:pt x="483" y="26"/>
                    </a:lnTo>
                    <a:lnTo>
                      <a:pt x="475" y="20"/>
                    </a:lnTo>
                    <a:lnTo>
                      <a:pt x="467" y="14"/>
                    </a:lnTo>
                    <a:lnTo>
                      <a:pt x="458" y="9"/>
                    </a:lnTo>
                    <a:lnTo>
                      <a:pt x="448" y="6"/>
                    </a:lnTo>
                    <a:lnTo>
                      <a:pt x="436" y="2"/>
                    </a:lnTo>
                    <a:lnTo>
                      <a:pt x="423" y="1"/>
                    </a:lnTo>
                    <a:lnTo>
                      <a:pt x="410" y="0"/>
                    </a:lnTo>
                    <a:lnTo>
                      <a:pt x="393" y="1"/>
                    </a:lnTo>
                    <a:lnTo>
                      <a:pt x="378" y="5"/>
                    </a:lnTo>
                    <a:lnTo>
                      <a:pt x="365" y="9"/>
                    </a:lnTo>
                    <a:lnTo>
                      <a:pt x="351" y="15"/>
                    </a:lnTo>
                    <a:lnTo>
                      <a:pt x="338" y="23"/>
                    </a:lnTo>
                    <a:lnTo>
                      <a:pt x="325" y="33"/>
                    </a:lnTo>
                    <a:lnTo>
                      <a:pt x="321" y="39"/>
                    </a:lnTo>
                    <a:lnTo>
                      <a:pt x="316" y="45"/>
                    </a:lnTo>
                    <a:lnTo>
                      <a:pt x="312" y="51"/>
                    </a:lnTo>
                    <a:lnTo>
                      <a:pt x="307" y="58"/>
                    </a:lnTo>
                    <a:lnTo>
                      <a:pt x="298" y="44"/>
                    </a:lnTo>
                    <a:lnTo>
                      <a:pt x="287" y="32"/>
                    </a:lnTo>
                    <a:lnTo>
                      <a:pt x="276" y="22"/>
                    </a:lnTo>
                    <a:lnTo>
                      <a:pt x="264" y="14"/>
                    </a:lnTo>
                    <a:lnTo>
                      <a:pt x="250" y="8"/>
                    </a:lnTo>
                    <a:lnTo>
                      <a:pt x="235" y="3"/>
                    </a:lnTo>
                    <a:lnTo>
                      <a:pt x="221" y="1"/>
                    </a:lnTo>
                    <a:lnTo>
                      <a:pt x="204" y="0"/>
                    </a:lnTo>
                    <a:lnTo>
                      <a:pt x="189" y="1"/>
                    </a:lnTo>
                    <a:lnTo>
                      <a:pt x="177" y="3"/>
                    </a:lnTo>
                    <a:lnTo>
                      <a:pt x="164" y="7"/>
                    </a:lnTo>
                    <a:lnTo>
                      <a:pt x="151" y="11"/>
                    </a:lnTo>
                    <a:lnTo>
                      <a:pt x="140" y="18"/>
                    </a:lnTo>
                    <a:lnTo>
                      <a:pt x="129" y="26"/>
                    </a:lnTo>
                    <a:lnTo>
                      <a:pt x="119" y="37"/>
                    </a:lnTo>
                    <a:lnTo>
                      <a:pt x="109" y="48"/>
                    </a:lnTo>
                    <a:lnTo>
                      <a:pt x="108" y="48"/>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5" name="Freeform 51"/>
              <p:cNvSpPr>
                <a:spLocks noEditPoints="1"/>
              </p:cNvSpPr>
              <p:nvPr/>
            </p:nvSpPr>
            <p:spPr bwMode="auto">
              <a:xfrm>
                <a:off x="5843372" y="6519863"/>
                <a:ext cx="82550" cy="73025"/>
              </a:xfrm>
              <a:custGeom>
                <a:avLst/>
                <a:gdLst>
                  <a:gd name="T0" fmla="*/ 33338 w 364"/>
                  <a:gd name="T1" fmla="*/ 680 h 322"/>
                  <a:gd name="T2" fmla="*/ 21998 w 364"/>
                  <a:gd name="T3" fmla="*/ 3855 h 322"/>
                  <a:gd name="T4" fmla="*/ 12700 w 364"/>
                  <a:gd name="T5" fmla="*/ 9752 h 322"/>
                  <a:gd name="T6" fmla="*/ 5216 w 364"/>
                  <a:gd name="T7" fmla="*/ 17689 h 322"/>
                  <a:gd name="T8" fmla="*/ 1134 w 364"/>
                  <a:gd name="T9" fmla="*/ 28575 h 322"/>
                  <a:gd name="T10" fmla="*/ 454 w 364"/>
                  <a:gd name="T11" fmla="*/ 40821 h 322"/>
                  <a:gd name="T12" fmla="*/ 3402 w 364"/>
                  <a:gd name="T13" fmla="*/ 52388 h 322"/>
                  <a:gd name="T14" fmla="*/ 9752 w 364"/>
                  <a:gd name="T15" fmla="*/ 61232 h 322"/>
                  <a:gd name="T16" fmla="*/ 18596 w 364"/>
                  <a:gd name="T17" fmla="*/ 67809 h 322"/>
                  <a:gd name="T18" fmla="*/ 29482 w 364"/>
                  <a:gd name="T19" fmla="*/ 71664 h 322"/>
                  <a:gd name="T20" fmla="*/ 41502 w 364"/>
                  <a:gd name="T21" fmla="*/ 73025 h 322"/>
                  <a:gd name="T22" fmla="*/ 53521 w 364"/>
                  <a:gd name="T23" fmla="*/ 71664 h 322"/>
                  <a:gd name="T24" fmla="*/ 64180 w 364"/>
                  <a:gd name="T25" fmla="*/ 67809 h 322"/>
                  <a:gd name="T26" fmla="*/ 73025 w 364"/>
                  <a:gd name="T27" fmla="*/ 61232 h 322"/>
                  <a:gd name="T28" fmla="*/ 79375 w 364"/>
                  <a:gd name="T29" fmla="*/ 51934 h 322"/>
                  <a:gd name="T30" fmla="*/ 82550 w 364"/>
                  <a:gd name="T31" fmla="*/ 40821 h 322"/>
                  <a:gd name="T32" fmla="*/ 81643 w 364"/>
                  <a:gd name="T33" fmla="*/ 28575 h 322"/>
                  <a:gd name="T34" fmla="*/ 77561 w 364"/>
                  <a:gd name="T35" fmla="*/ 17689 h 322"/>
                  <a:gd name="T36" fmla="*/ 70077 w 364"/>
                  <a:gd name="T37" fmla="*/ 9752 h 322"/>
                  <a:gd name="T38" fmla="*/ 60779 w 364"/>
                  <a:gd name="T39" fmla="*/ 3855 h 322"/>
                  <a:gd name="T40" fmla="*/ 49439 w 364"/>
                  <a:gd name="T41" fmla="*/ 680 h 322"/>
                  <a:gd name="T42" fmla="*/ 41502 w 364"/>
                  <a:gd name="T43" fmla="*/ 21091 h 322"/>
                  <a:gd name="T44" fmla="*/ 46264 w 364"/>
                  <a:gd name="T45" fmla="*/ 21998 h 322"/>
                  <a:gd name="T46" fmla="*/ 50573 w 364"/>
                  <a:gd name="T47" fmla="*/ 23813 h 322"/>
                  <a:gd name="T48" fmla="*/ 53748 w 364"/>
                  <a:gd name="T49" fmla="*/ 26988 h 322"/>
                  <a:gd name="T50" fmla="*/ 56016 w 364"/>
                  <a:gd name="T51" fmla="*/ 30616 h 322"/>
                  <a:gd name="T52" fmla="*/ 56923 w 364"/>
                  <a:gd name="T53" fmla="*/ 34925 h 322"/>
                  <a:gd name="T54" fmla="*/ 56923 w 364"/>
                  <a:gd name="T55" fmla="*/ 39688 h 322"/>
                  <a:gd name="T56" fmla="*/ 55336 w 364"/>
                  <a:gd name="T57" fmla="*/ 43996 h 322"/>
                  <a:gd name="T58" fmla="*/ 52841 w 364"/>
                  <a:gd name="T59" fmla="*/ 47625 h 322"/>
                  <a:gd name="T60" fmla="*/ 49213 w 364"/>
                  <a:gd name="T61" fmla="*/ 50120 h 322"/>
                  <a:gd name="T62" fmla="*/ 44904 w 364"/>
                  <a:gd name="T63" fmla="*/ 51707 h 322"/>
                  <a:gd name="T64" fmla="*/ 39688 w 364"/>
                  <a:gd name="T65" fmla="*/ 51934 h 322"/>
                  <a:gd name="T66" fmla="*/ 34925 w 364"/>
                  <a:gd name="T67" fmla="*/ 50800 h 322"/>
                  <a:gd name="T68" fmla="*/ 30843 w 364"/>
                  <a:gd name="T69" fmla="*/ 48532 h 322"/>
                  <a:gd name="T70" fmla="*/ 28121 w 364"/>
                  <a:gd name="T71" fmla="*/ 45130 h 322"/>
                  <a:gd name="T72" fmla="*/ 26534 w 364"/>
                  <a:gd name="T73" fmla="*/ 41275 h 322"/>
                  <a:gd name="T74" fmla="*/ 25627 w 364"/>
                  <a:gd name="T75" fmla="*/ 36513 h 322"/>
                  <a:gd name="T76" fmla="*/ 26534 w 364"/>
                  <a:gd name="T77" fmla="*/ 32204 h 322"/>
                  <a:gd name="T78" fmla="*/ 28121 w 364"/>
                  <a:gd name="T79" fmla="*/ 27895 h 322"/>
                  <a:gd name="T80" fmla="*/ 30843 w 364"/>
                  <a:gd name="T81" fmla="*/ 24720 h 322"/>
                  <a:gd name="T82" fmla="*/ 34925 w 364"/>
                  <a:gd name="T83" fmla="*/ 22452 h 322"/>
                  <a:gd name="T84" fmla="*/ 39688 w 364"/>
                  <a:gd name="T85" fmla="*/ 21091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64" h="322">
                    <a:moveTo>
                      <a:pt x="183" y="0"/>
                    </a:moveTo>
                    <a:lnTo>
                      <a:pt x="164" y="1"/>
                    </a:lnTo>
                    <a:lnTo>
                      <a:pt x="147" y="3"/>
                    </a:lnTo>
                    <a:lnTo>
                      <a:pt x="130" y="7"/>
                    </a:lnTo>
                    <a:lnTo>
                      <a:pt x="113" y="11"/>
                    </a:lnTo>
                    <a:lnTo>
                      <a:pt x="97" y="17"/>
                    </a:lnTo>
                    <a:lnTo>
                      <a:pt x="82" y="24"/>
                    </a:lnTo>
                    <a:lnTo>
                      <a:pt x="68" y="32"/>
                    </a:lnTo>
                    <a:lnTo>
                      <a:pt x="56" y="43"/>
                    </a:lnTo>
                    <a:lnTo>
                      <a:pt x="43" y="53"/>
                    </a:lnTo>
                    <a:lnTo>
                      <a:pt x="33" y="66"/>
                    </a:lnTo>
                    <a:lnTo>
                      <a:pt x="23" y="78"/>
                    </a:lnTo>
                    <a:lnTo>
                      <a:pt x="15" y="93"/>
                    </a:lnTo>
                    <a:lnTo>
                      <a:pt x="10" y="108"/>
                    </a:lnTo>
                    <a:lnTo>
                      <a:pt x="5" y="126"/>
                    </a:lnTo>
                    <a:lnTo>
                      <a:pt x="2" y="143"/>
                    </a:lnTo>
                    <a:lnTo>
                      <a:pt x="0" y="161"/>
                    </a:lnTo>
                    <a:lnTo>
                      <a:pt x="2" y="180"/>
                    </a:lnTo>
                    <a:lnTo>
                      <a:pt x="5" y="198"/>
                    </a:lnTo>
                    <a:lnTo>
                      <a:pt x="10" y="214"/>
                    </a:lnTo>
                    <a:lnTo>
                      <a:pt x="15" y="231"/>
                    </a:lnTo>
                    <a:lnTo>
                      <a:pt x="23" y="244"/>
                    </a:lnTo>
                    <a:lnTo>
                      <a:pt x="33" y="257"/>
                    </a:lnTo>
                    <a:lnTo>
                      <a:pt x="43" y="270"/>
                    </a:lnTo>
                    <a:lnTo>
                      <a:pt x="56" y="280"/>
                    </a:lnTo>
                    <a:lnTo>
                      <a:pt x="68" y="291"/>
                    </a:lnTo>
                    <a:lnTo>
                      <a:pt x="82" y="299"/>
                    </a:lnTo>
                    <a:lnTo>
                      <a:pt x="97" y="306"/>
                    </a:lnTo>
                    <a:lnTo>
                      <a:pt x="113" y="311"/>
                    </a:lnTo>
                    <a:lnTo>
                      <a:pt x="130" y="316"/>
                    </a:lnTo>
                    <a:lnTo>
                      <a:pt x="147" y="319"/>
                    </a:lnTo>
                    <a:lnTo>
                      <a:pt x="164" y="322"/>
                    </a:lnTo>
                    <a:lnTo>
                      <a:pt x="183" y="322"/>
                    </a:lnTo>
                    <a:lnTo>
                      <a:pt x="201" y="322"/>
                    </a:lnTo>
                    <a:lnTo>
                      <a:pt x="218" y="319"/>
                    </a:lnTo>
                    <a:lnTo>
                      <a:pt x="236" y="316"/>
                    </a:lnTo>
                    <a:lnTo>
                      <a:pt x="252" y="311"/>
                    </a:lnTo>
                    <a:lnTo>
                      <a:pt x="268" y="306"/>
                    </a:lnTo>
                    <a:lnTo>
                      <a:pt x="283" y="299"/>
                    </a:lnTo>
                    <a:lnTo>
                      <a:pt x="297" y="289"/>
                    </a:lnTo>
                    <a:lnTo>
                      <a:pt x="309" y="280"/>
                    </a:lnTo>
                    <a:lnTo>
                      <a:pt x="322" y="270"/>
                    </a:lnTo>
                    <a:lnTo>
                      <a:pt x="332" y="257"/>
                    </a:lnTo>
                    <a:lnTo>
                      <a:pt x="342" y="244"/>
                    </a:lnTo>
                    <a:lnTo>
                      <a:pt x="350" y="229"/>
                    </a:lnTo>
                    <a:lnTo>
                      <a:pt x="356" y="214"/>
                    </a:lnTo>
                    <a:lnTo>
                      <a:pt x="360" y="198"/>
                    </a:lnTo>
                    <a:lnTo>
                      <a:pt x="364" y="180"/>
                    </a:lnTo>
                    <a:lnTo>
                      <a:pt x="364" y="161"/>
                    </a:lnTo>
                    <a:lnTo>
                      <a:pt x="364" y="143"/>
                    </a:lnTo>
                    <a:lnTo>
                      <a:pt x="360" y="126"/>
                    </a:lnTo>
                    <a:lnTo>
                      <a:pt x="356" y="108"/>
                    </a:lnTo>
                    <a:lnTo>
                      <a:pt x="350" y="93"/>
                    </a:lnTo>
                    <a:lnTo>
                      <a:pt x="342" y="78"/>
                    </a:lnTo>
                    <a:lnTo>
                      <a:pt x="332" y="66"/>
                    </a:lnTo>
                    <a:lnTo>
                      <a:pt x="322" y="53"/>
                    </a:lnTo>
                    <a:lnTo>
                      <a:pt x="309" y="43"/>
                    </a:lnTo>
                    <a:lnTo>
                      <a:pt x="297" y="32"/>
                    </a:lnTo>
                    <a:lnTo>
                      <a:pt x="283" y="24"/>
                    </a:lnTo>
                    <a:lnTo>
                      <a:pt x="268" y="17"/>
                    </a:lnTo>
                    <a:lnTo>
                      <a:pt x="252" y="11"/>
                    </a:lnTo>
                    <a:lnTo>
                      <a:pt x="236" y="7"/>
                    </a:lnTo>
                    <a:lnTo>
                      <a:pt x="218" y="3"/>
                    </a:lnTo>
                    <a:lnTo>
                      <a:pt x="201" y="1"/>
                    </a:lnTo>
                    <a:lnTo>
                      <a:pt x="183" y="0"/>
                    </a:lnTo>
                    <a:close/>
                    <a:moveTo>
                      <a:pt x="183" y="93"/>
                    </a:moveTo>
                    <a:lnTo>
                      <a:pt x="191" y="93"/>
                    </a:lnTo>
                    <a:lnTo>
                      <a:pt x="198" y="95"/>
                    </a:lnTo>
                    <a:lnTo>
                      <a:pt x="204" y="97"/>
                    </a:lnTo>
                    <a:lnTo>
                      <a:pt x="211" y="99"/>
                    </a:lnTo>
                    <a:lnTo>
                      <a:pt x="217" y="101"/>
                    </a:lnTo>
                    <a:lnTo>
                      <a:pt x="223" y="105"/>
                    </a:lnTo>
                    <a:lnTo>
                      <a:pt x="229" y="109"/>
                    </a:lnTo>
                    <a:lnTo>
                      <a:pt x="233" y="114"/>
                    </a:lnTo>
                    <a:lnTo>
                      <a:pt x="237" y="119"/>
                    </a:lnTo>
                    <a:lnTo>
                      <a:pt x="241" y="123"/>
                    </a:lnTo>
                    <a:lnTo>
                      <a:pt x="244" y="129"/>
                    </a:lnTo>
                    <a:lnTo>
                      <a:pt x="247" y="135"/>
                    </a:lnTo>
                    <a:lnTo>
                      <a:pt x="248" y="142"/>
                    </a:lnTo>
                    <a:lnTo>
                      <a:pt x="251" y="148"/>
                    </a:lnTo>
                    <a:lnTo>
                      <a:pt x="251" y="154"/>
                    </a:lnTo>
                    <a:lnTo>
                      <a:pt x="252" y="161"/>
                    </a:lnTo>
                    <a:lnTo>
                      <a:pt x="251" y="168"/>
                    </a:lnTo>
                    <a:lnTo>
                      <a:pt x="251" y="175"/>
                    </a:lnTo>
                    <a:lnTo>
                      <a:pt x="248" y="182"/>
                    </a:lnTo>
                    <a:lnTo>
                      <a:pt x="247" y="188"/>
                    </a:lnTo>
                    <a:lnTo>
                      <a:pt x="244" y="194"/>
                    </a:lnTo>
                    <a:lnTo>
                      <a:pt x="241" y="199"/>
                    </a:lnTo>
                    <a:lnTo>
                      <a:pt x="237" y="205"/>
                    </a:lnTo>
                    <a:lnTo>
                      <a:pt x="233" y="210"/>
                    </a:lnTo>
                    <a:lnTo>
                      <a:pt x="229" y="214"/>
                    </a:lnTo>
                    <a:lnTo>
                      <a:pt x="223" y="218"/>
                    </a:lnTo>
                    <a:lnTo>
                      <a:pt x="217" y="221"/>
                    </a:lnTo>
                    <a:lnTo>
                      <a:pt x="211" y="224"/>
                    </a:lnTo>
                    <a:lnTo>
                      <a:pt x="204" y="226"/>
                    </a:lnTo>
                    <a:lnTo>
                      <a:pt x="198" y="228"/>
                    </a:lnTo>
                    <a:lnTo>
                      <a:pt x="191" y="229"/>
                    </a:lnTo>
                    <a:lnTo>
                      <a:pt x="183" y="229"/>
                    </a:lnTo>
                    <a:lnTo>
                      <a:pt x="175" y="229"/>
                    </a:lnTo>
                    <a:lnTo>
                      <a:pt x="168" y="228"/>
                    </a:lnTo>
                    <a:lnTo>
                      <a:pt x="160" y="226"/>
                    </a:lnTo>
                    <a:lnTo>
                      <a:pt x="154" y="224"/>
                    </a:lnTo>
                    <a:lnTo>
                      <a:pt x="147" y="221"/>
                    </a:lnTo>
                    <a:lnTo>
                      <a:pt x="141" y="218"/>
                    </a:lnTo>
                    <a:lnTo>
                      <a:pt x="136" y="214"/>
                    </a:lnTo>
                    <a:lnTo>
                      <a:pt x="132" y="210"/>
                    </a:lnTo>
                    <a:lnTo>
                      <a:pt x="127" y="205"/>
                    </a:lnTo>
                    <a:lnTo>
                      <a:pt x="124" y="199"/>
                    </a:lnTo>
                    <a:lnTo>
                      <a:pt x="120" y="194"/>
                    </a:lnTo>
                    <a:lnTo>
                      <a:pt x="118" y="188"/>
                    </a:lnTo>
                    <a:lnTo>
                      <a:pt x="117" y="182"/>
                    </a:lnTo>
                    <a:lnTo>
                      <a:pt x="115" y="175"/>
                    </a:lnTo>
                    <a:lnTo>
                      <a:pt x="113" y="168"/>
                    </a:lnTo>
                    <a:lnTo>
                      <a:pt x="113" y="161"/>
                    </a:lnTo>
                    <a:lnTo>
                      <a:pt x="113" y="154"/>
                    </a:lnTo>
                    <a:lnTo>
                      <a:pt x="115" y="148"/>
                    </a:lnTo>
                    <a:lnTo>
                      <a:pt x="117" y="142"/>
                    </a:lnTo>
                    <a:lnTo>
                      <a:pt x="118" y="135"/>
                    </a:lnTo>
                    <a:lnTo>
                      <a:pt x="120" y="129"/>
                    </a:lnTo>
                    <a:lnTo>
                      <a:pt x="124" y="123"/>
                    </a:lnTo>
                    <a:lnTo>
                      <a:pt x="127" y="119"/>
                    </a:lnTo>
                    <a:lnTo>
                      <a:pt x="132" y="114"/>
                    </a:lnTo>
                    <a:lnTo>
                      <a:pt x="136" y="109"/>
                    </a:lnTo>
                    <a:lnTo>
                      <a:pt x="141" y="105"/>
                    </a:lnTo>
                    <a:lnTo>
                      <a:pt x="147" y="101"/>
                    </a:lnTo>
                    <a:lnTo>
                      <a:pt x="154" y="99"/>
                    </a:lnTo>
                    <a:lnTo>
                      <a:pt x="160" y="97"/>
                    </a:lnTo>
                    <a:lnTo>
                      <a:pt x="168" y="95"/>
                    </a:lnTo>
                    <a:lnTo>
                      <a:pt x="175" y="93"/>
                    </a:lnTo>
                    <a:lnTo>
                      <a:pt x="18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6" name="Freeform 52"/>
              <p:cNvSpPr>
                <a:spLocks noEditPoints="1"/>
              </p:cNvSpPr>
              <p:nvPr/>
            </p:nvSpPr>
            <p:spPr bwMode="auto">
              <a:xfrm>
                <a:off x="5937034" y="6480175"/>
                <a:ext cx="79375" cy="112713"/>
              </a:xfrm>
              <a:custGeom>
                <a:avLst/>
                <a:gdLst>
                  <a:gd name="T0" fmla="*/ 24197 w 351"/>
                  <a:gd name="T1" fmla="*/ 110450 h 498"/>
                  <a:gd name="T2" fmla="*/ 24423 w 351"/>
                  <a:gd name="T3" fmla="*/ 102981 h 498"/>
                  <a:gd name="T4" fmla="*/ 28267 w 351"/>
                  <a:gd name="T5" fmla="*/ 107507 h 498"/>
                  <a:gd name="T6" fmla="*/ 33243 w 351"/>
                  <a:gd name="T7" fmla="*/ 110223 h 498"/>
                  <a:gd name="T8" fmla="*/ 38896 w 351"/>
                  <a:gd name="T9" fmla="*/ 112034 h 498"/>
                  <a:gd name="T10" fmla="*/ 45002 w 351"/>
                  <a:gd name="T11" fmla="*/ 112713 h 498"/>
                  <a:gd name="T12" fmla="*/ 52238 w 351"/>
                  <a:gd name="T13" fmla="*/ 112034 h 498"/>
                  <a:gd name="T14" fmla="*/ 59022 w 351"/>
                  <a:gd name="T15" fmla="*/ 109771 h 498"/>
                  <a:gd name="T16" fmla="*/ 64902 w 351"/>
                  <a:gd name="T17" fmla="*/ 106376 h 498"/>
                  <a:gd name="T18" fmla="*/ 69651 w 351"/>
                  <a:gd name="T19" fmla="*/ 101849 h 498"/>
                  <a:gd name="T20" fmla="*/ 73948 w 351"/>
                  <a:gd name="T21" fmla="*/ 96417 h 498"/>
                  <a:gd name="T22" fmla="*/ 76887 w 351"/>
                  <a:gd name="T23" fmla="*/ 90080 h 498"/>
                  <a:gd name="T24" fmla="*/ 78923 w 351"/>
                  <a:gd name="T25" fmla="*/ 83516 h 498"/>
                  <a:gd name="T26" fmla="*/ 79375 w 351"/>
                  <a:gd name="T27" fmla="*/ 76274 h 498"/>
                  <a:gd name="T28" fmla="*/ 78923 w 351"/>
                  <a:gd name="T29" fmla="*/ 69031 h 498"/>
                  <a:gd name="T30" fmla="*/ 77114 w 351"/>
                  <a:gd name="T31" fmla="*/ 62241 h 498"/>
                  <a:gd name="T32" fmla="*/ 73948 w 351"/>
                  <a:gd name="T33" fmla="*/ 56357 h 498"/>
                  <a:gd name="T34" fmla="*/ 70103 w 351"/>
                  <a:gd name="T35" fmla="*/ 50698 h 498"/>
                  <a:gd name="T36" fmla="*/ 65128 w 351"/>
                  <a:gd name="T37" fmla="*/ 46398 h 498"/>
                  <a:gd name="T38" fmla="*/ 59022 w 351"/>
                  <a:gd name="T39" fmla="*/ 43003 h 498"/>
                  <a:gd name="T40" fmla="*/ 52464 w 351"/>
                  <a:gd name="T41" fmla="*/ 40513 h 498"/>
                  <a:gd name="T42" fmla="*/ 45228 w 351"/>
                  <a:gd name="T43" fmla="*/ 39834 h 498"/>
                  <a:gd name="T44" fmla="*/ 39574 w 351"/>
                  <a:gd name="T45" fmla="*/ 40513 h 498"/>
                  <a:gd name="T46" fmla="*/ 33695 w 351"/>
                  <a:gd name="T47" fmla="*/ 42098 h 498"/>
                  <a:gd name="T48" fmla="*/ 28494 w 351"/>
                  <a:gd name="T49" fmla="*/ 45040 h 498"/>
                  <a:gd name="T50" fmla="*/ 24197 w 351"/>
                  <a:gd name="T51" fmla="*/ 48888 h 498"/>
                  <a:gd name="T52" fmla="*/ 0 w 351"/>
                  <a:gd name="T53" fmla="*/ 0 h 498"/>
                  <a:gd name="T54" fmla="*/ 38896 w 351"/>
                  <a:gd name="T55" fmla="*/ 60883 h 498"/>
                  <a:gd name="T56" fmla="*/ 42288 w 351"/>
                  <a:gd name="T57" fmla="*/ 61336 h 498"/>
                  <a:gd name="T58" fmla="*/ 45454 w 351"/>
                  <a:gd name="T59" fmla="*/ 62241 h 498"/>
                  <a:gd name="T60" fmla="*/ 48168 w 351"/>
                  <a:gd name="T61" fmla="*/ 63599 h 498"/>
                  <a:gd name="T62" fmla="*/ 50429 w 351"/>
                  <a:gd name="T63" fmla="*/ 65636 h 498"/>
                  <a:gd name="T64" fmla="*/ 52012 w 351"/>
                  <a:gd name="T65" fmla="*/ 67673 h 498"/>
                  <a:gd name="T66" fmla="*/ 53369 w 351"/>
                  <a:gd name="T67" fmla="*/ 70389 h 498"/>
                  <a:gd name="T68" fmla="*/ 54047 w 351"/>
                  <a:gd name="T69" fmla="*/ 73331 h 498"/>
                  <a:gd name="T70" fmla="*/ 54274 w 351"/>
                  <a:gd name="T71" fmla="*/ 76274 h 498"/>
                  <a:gd name="T72" fmla="*/ 54047 w 351"/>
                  <a:gd name="T73" fmla="*/ 79442 h 498"/>
                  <a:gd name="T74" fmla="*/ 53369 w 351"/>
                  <a:gd name="T75" fmla="*/ 82385 h 498"/>
                  <a:gd name="T76" fmla="*/ 52012 w 351"/>
                  <a:gd name="T77" fmla="*/ 84874 h 498"/>
                  <a:gd name="T78" fmla="*/ 50429 w 351"/>
                  <a:gd name="T79" fmla="*/ 87364 h 498"/>
                  <a:gd name="T80" fmla="*/ 48168 w 351"/>
                  <a:gd name="T81" fmla="*/ 89175 h 498"/>
                  <a:gd name="T82" fmla="*/ 45454 w 351"/>
                  <a:gd name="T83" fmla="*/ 90533 h 498"/>
                  <a:gd name="T84" fmla="*/ 42288 w 351"/>
                  <a:gd name="T85" fmla="*/ 91438 h 498"/>
                  <a:gd name="T86" fmla="*/ 38896 w 351"/>
                  <a:gd name="T87" fmla="*/ 91664 h 498"/>
                  <a:gd name="T88" fmla="*/ 35278 w 351"/>
                  <a:gd name="T89" fmla="*/ 91438 h 498"/>
                  <a:gd name="T90" fmla="*/ 32112 w 351"/>
                  <a:gd name="T91" fmla="*/ 90533 h 498"/>
                  <a:gd name="T92" fmla="*/ 29624 w 351"/>
                  <a:gd name="T93" fmla="*/ 89175 h 498"/>
                  <a:gd name="T94" fmla="*/ 27589 w 351"/>
                  <a:gd name="T95" fmla="*/ 87364 h 498"/>
                  <a:gd name="T96" fmla="*/ 25780 w 351"/>
                  <a:gd name="T97" fmla="*/ 84874 h 498"/>
                  <a:gd name="T98" fmla="*/ 24423 w 351"/>
                  <a:gd name="T99" fmla="*/ 82385 h 498"/>
                  <a:gd name="T100" fmla="*/ 23519 w 351"/>
                  <a:gd name="T101" fmla="*/ 79442 h 498"/>
                  <a:gd name="T102" fmla="*/ 23292 w 351"/>
                  <a:gd name="T103" fmla="*/ 76274 h 498"/>
                  <a:gd name="T104" fmla="*/ 23519 w 351"/>
                  <a:gd name="T105" fmla="*/ 73331 h 498"/>
                  <a:gd name="T106" fmla="*/ 24423 w 351"/>
                  <a:gd name="T107" fmla="*/ 70389 h 498"/>
                  <a:gd name="T108" fmla="*/ 25780 w 351"/>
                  <a:gd name="T109" fmla="*/ 67673 h 498"/>
                  <a:gd name="T110" fmla="*/ 27589 w 351"/>
                  <a:gd name="T111" fmla="*/ 65636 h 498"/>
                  <a:gd name="T112" fmla="*/ 29624 w 351"/>
                  <a:gd name="T113" fmla="*/ 63599 h 498"/>
                  <a:gd name="T114" fmla="*/ 32112 w 351"/>
                  <a:gd name="T115" fmla="*/ 62241 h 498"/>
                  <a:gd name="T116" fmla="*/ 35278 w 351"/>
                  <a:gd name="T117" fmla="*/ 61336 h 498"/>
                  <a:gd name="T118" fmla="*/ 38896 w 351"/>
                  <a:gd name="T119" fmla="*/ 60883 h 4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51" h="498">
                    <a:moveTo>
                      <a:pt x="0" y="488"/>
                    </a:moveTo>
                    <a:lnTo>
                      <a:pt x="107" y="488"/>
                    </a:lnTo>
                    <a:lnTo>
                      <a:pt x="107" y="455"/>
                    </a:lnTo>
                    <a:lnTo>
                      <a:pt x="108" y="455"/>
                    </a:lnTo>
                    <a:lnTo>
                      <a:pt x="116" y="465"/>
                    </a:lnTo>
                    <a:lnTo>
                      <a:pt x="125" y="475"/>
                    </a:lnTo>
                    <a:lnTo>
                      <a:pt x="136" y="482"/>
                    </a:lnTo>
                    <a:lnTo>
                      <a:pt x="147" y="487"/>
                    </a:lnTo>
                    <a:lnTo>
                      <a:pt x="160" y="492"/>
                    </a:lnTo>
                    <a:lnTo>
                      <a:pt x="172" y="495"/>
                    </a:lnTo>
                    <a:lnTo>
                      <a:pt x="186" y="498"/>
                    </a:lnTo>
                    <a:lnTo>
                      <a:pt x="199" y="498"/>
                    </a:lnTo>
                    <a:lnTo>
                      <a:pt x="215" y="498"/>
                    </a:lnTo>
                    <a:lnTo>
                      <a:pt x="231" y="495"/>
                    </a:lnTo>
                    <a:lnTo>
                      <a:pt x="246" y="491"/>
                    </a:lnTo>
                    <a:lnTo>
                      <a:pt x="261" y="485"/>
                    </a:lnTo>
                    <a:lnTo>
                      <a:pt x="274" y="478"/>
                    </a:lnTo>
                    <a:lnTo>
                      <a:pt x="287" y="470"/>
                    </a:lnTo>
                    <a:lnTo>
                      <a:pt x="298" y="461"/>
                    </a:lnTo>
                    <a:lnTo>
                      <a:pt x="308" y="450"/>
                    </a:lnTo>
                    <a:lnTo>
                      <a:pt x="319" y="439"/>
                    </a:lnTo>
                    <a:lnTo>
                      <a:pt x="327" y="426"/>
                    </a:lnTo>
                    <a:lnTo>
                      <a:pt x="334" y="413"/>
                    </a:lnTo>
                    <a:lnTo>
                      <a:pt x="340" y="398"/>
                    </a:lnTo>
                    <a:lnTo>
                      <a:pt x="345" y="385"/>
                    </a:lnTo>
                    <a:lnTo>
                      <a:pt x="349" y="369"/>
                    </a:lnTo>
                    <a:lnTo>
                      <a:pt x="351" y="354"/>
                    </a:lnTo>
                    <a:lnTo>
                      <a:pt x="351" y="337"/>
                    </a:lnTo>
                    <a:lnTo>
                      <a:pt x="351" y="321"/>
                    </a:lnTo>
                    <a:lnTo>
                      <a:pt x="349" y="305"/>
                    </a:lnTo>
                    <a:lnTo>
                      <a:pt x="345" y="290"/>
                    </a:lnTo>
                    <a:lnTo>
                      <a:pt x="341" y="275"/>
                    </a:lnTo>
                    <a:lnTo>
                      <a:pt x="334" y="261"/>
                    </a:lnTo>
                    <a:lnTo>
                      <a:pt x="327" y="249"/>
                    </a:lnTo>
                    <a:lnTo>
                      <a:pt x="319" y="236"/>
                    </a:lnTo>
                    <a:lnTo>
                      <a:pt x="310" y="224"/>
                    </a:lnTo>
                    <a:lnTo>
                      <a:pt x="299" y="214"/>
                    </a:lnTo>
                    <a:lnTo>
                      <a:pt x="288" y="205"/>
                    </a:lnTo>
                    <a:lnTo>
                      <a:pt x="275" y="197"/>
                    </a:lnTo>
                    <a:lnTo>
                      <a:pt x="261" y="190"/>
                    </a:lnTo>
                    <a:lnTo>
                      <a:pt x="247" y="184"/>
                    </a:lnTo>
                    <a:lnTo>
                      <a:pt x="232" y="179"/>
                    </a:lnTo>
                    <a:lnTo>
                      <a:pt x="216" y="177"/>
                    </a:lnTo>
                    <a:lnTo>
                      <a:pt x="200" y="176"/>
                    </a:lnTo>
                    <a:lnTo>
                      <a:pt x="187" y="177"/>
                    </a:lnTo>
                    <a:lnTo>
                      <a:pt x="175" y="179"/>
                    </a:lnTo>
                    <a:lnTo>
                      <a:pt x="161" y="182"/>
                    </a:lnTo>
                    <a:lnTo>
                      <a:pt x="149" y="186"/>
                    </a:lnTo>
                    <a:lnTo>
                      <a:pt x="137" y="192"/>
                    </a:lnTo>
                    <a:lnTo>
                      <a:pt x="126" y="199"/>
                    </a:lnTo>
                    <a:lnTo>
                      <a:pt x="116" y="207"/>
                    </a:lnTo>
                    <a:lnTo>
                      <a:pt x="107" y="216"/>
                    </a:lnTo>
                    <a:lnTo>
                      <a:pt x="107" y="0"/>
                    </a:lnTo>
                    <a:lnTo>
                      <a:pt x="0" y="0"/>
                    </a:lnTo>
                    <a:lnTo>
                      <a:pt x="0" y="488"/>
                    </a:lnTo>
                    <a:close/>
                    <a:moveTo>
                      <a:pt x="172" y="269"/>
                    </a:moveTo>
                    <a:lnTo>
                      <a:pt x="181" y="269"/>
                    </a:lnTo>
                    <a:lnTo>
                      <a:pt x="187" y="271"/>
                    </a:lnTo>
                    <a:lnTo>
                      <a:pt x="194" y="273"/>
                    </a:lnTo>
                    <a:lnTo>
                      <a:pt x="201" y="275"/>
                    </a:lnTo>
                    <a:lnTo>
                      <a:pt x="207" y="277"/>
                    </a:lnTo>
                    <a:lnTo>
                      <a:pt x="213" y="281"/>
                    </a:lnTo>
                    <a:lnTo>
                      <a:pt x="219" y="285"/>
                    </a:lnTo>
                    <a:lnTo>
                      <a:pt x="223" y="290"/>
                    </a:lnTo>
                    <a:lnTo>
                      <a:pt x="227" y="295"/>
                    </a:lnTo>
                    <a:lnTo>
                      <a:pt x="230" y="299"/>
                    </a:lnTo>
                    <a:lnTo>
                      <a:pt x="234" y="305"/>
                    </a:lnTo>
                    <a:lnTo>
                      <a:pt x="236" y="311"/>
                    </a:lnTo>
                    <a:lnTo>
                      <a:pt x="238" y="318"/>
                    </a:lnTo>
                    <a:lnTo>
                      <a:pt x="239" y="324"/>
                    </a:lnTo>
                    <a:lnTo>
                      <a:pt x="240" y="330"/>
                    </a:lnTo>
                    <a:lnTo>
                      <a:pt x="240" y="337"/>
                    </a:lnTo>
                    <a:lnTo>
                      <a:pt x="240" y="344"/>
                    </a:lnTo>
                    <a:lnTo>
                      <a:pt x="239" y="351"/>
                    </a:lnTo>
                    <a:lnTo>
                      <a:pt x="238" y="358"/>
                    </a:lnTo>
                    <a:lnTo>
                      <a:pt x="236" y="364"/>
                    </a:lnTo>
                    <a:lnTo>
                      <a:pt x="234" y="370"/>
                    </a:lnTo>
                    <a:lnTo>
                      <a:pt x="230" y="375"/>
                    </a:lnTo>
                    <a:lnTo>
                      <a:pt x="227" y="381"/>
                    </a:lnTo>
                    <a:lnTo>
                      <a:pt x="223" y="386"/>
                    </a:lnTo>
                    <a:lnTo>
                      <a:pt x="219" y="390"/>
                    </a:lnTo>
                    <a:lnTo>
                      <a:pt x="213" y="394"/>
                    </a:lnTo>
                    <a:lnTo>
                      <a:pt x="207" y="397"/>
                    </a:lnTo>
                    <a:lnTo>
                      <a:pt x="201" y="400"/>
                    </a:lnTo>
                    <a:lnTo>
                      <a:pt x="194" y="402"/>
                    </a:lnTo>
                    <a:lnTo>
                      <a:pt x="187" y="404"/>
                    </a:lnTo>
                    <a:lnTo>
                      <a:pt x="181" y="405"/>
                    </a:lnTo>
                    <a:lnTo>
                      <a:pt x="172" y="405"/>
                    </a:lnTo>
                    <a:lnTo>
                      <a:pt x="164" y="405"/>
                    </a:lnTo>
                    <a:lnTo>
                      <a:pt x="156" y="404"/>
                    </a:lnTo>
                    <a:lnTo>
                      <a:pt x="149" y="402"/>
                    </a:lnTo>
                    <a:lnTo>
                      <a:pt x="142" y="400"/>
                    </a:lnTo>
                    <a:lnTo>
                      <a:pt x="137" y="397"/>
                    </a:lnTo>
                    <a:lnTo>
                      <a:pt x="131" y="394"/>
                    </a:lnTo>
                    <a:lnTo>
                      <a:pt x="126" y="390"/>
                    </a:lnTo>
                    <a:lnTo>
                      <a:pt x="122" y="386"/>
                    </a:lnTo>
                    <a:lnTo>
                      <a:pt x="117" y="381"/>
                    </a:lnTo>
                    <a:lnTo>
                      <a:pt x="114" y="375"/>
                    </a:lnTo>
                    <a:lnTo>
                      <a:pt x="110" y="370"/>
                    </a:lnTo>
                    <a:lnTo>
                      <a:pt x="108" y="364"/>
                    </a:lnTo>
                    <a:lnTo>
                      <a:pt x="106" y="358"/>
                    </a:lnTo>
                    <a:lnTo>
                      <a:pt x="104" y="351"/>
                    </a:lnTo>
                    <a:lnTo>
                      <a:pt x="103" y="344"/>
                    </a:lnTo>
                    <a:lnTo>
                      <a:pt x="103" y="337"/>
                    </a:lnTo>
                    <a:lnTo>
                      <a:pt x="103" y="330"/>
                    </a:lnTo>
                    <a:lnTo>
                      <a:pt x="104" y="324"/>
                    </a:lnTo>
                    <a:lnTo>
                      <a:pt x="106" y="318"/>
                    </a:lnTo>
                    <a:lnTo>
                      <a:pt x="108" y="311"/>
                    </a:lnTo>
                    <a:lnTo>
                      <a:pt x="110" y="305"/>
                    </a:lnTo>
                    <a:lnTo>
                      <a:pt x="114" y="299"/>
                    </a:lnTo>
                    <a:lnTo>
                      <a:pt x="117" y="295"/>
                    </a:lnTo>
                    <a:lnTo>
                      <a:pt x="122" y="290"/>
                    </a:lnTo>
                    <a:lnTo>
                      <a:pt x="126" y="285"/>
                    </a:lnTo>
                    <a:lnTo>
                      <a:pt x="131" y="281"/>
                    </a:lnTo>
                    <a:lnTo>
                      <a:pt x="137" y="277"/>
                    </a:lnTo>
                    <a:lnTo>
                      <a:pt x="142" y="275"/>
                    </a:lnTo>
                    <a:lnTo>
                      <a:pt x="149" y="273"/>
                    </a:lnTo>
                    <a:lnTo>
                      <a:pt x="156" y="271"/>
                    </a:lnTo>
                    <a:lnTo>
                      <a:pt x="164" y="269"/>
                    </a:lnTo>
                    <a:lnTo>
                      <a:pt x="172" y="2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7" name="Freeform 53"/>
              <p:cNvSpPr>
                <a:spLocks noEditPoints="1"/>
              </p:cNvSpPr>
              <p:nvPr/>
            </p:nvSpPr>
            <p:spPr bwMode="auto">
              <a:xfrm>
                <a:off x="6027522" y="6483350"/>
                <a:ext cx="26988" cy="107950"/>
              </a:xfrm>
              <a:custGeom>
                <a:avLst/>
                <a:gdLst>
                  <a:gd name="T0" fmla="*/ 25639 w 120"/>
                  <a:gd name="T1" fmla="*/ 39604 h 477"/>
                  <a:gd name="T2" fmla="*/ 1574 w 120"/>
                  <a:gd name="T3" fmla="*/ 39604 h 477"/>
                  <a:gd name="T4" fmla="*/ 1574 w 120"/>
                  <a:gd name="T5" fmla="*/ 107950 h 477"/>
                  <a:gd name="T6" fmla="*/ 25639 w 120"/>
                  <a:gd name="T7" fmla="*/ 107950 h 477"/>
                  <a:gd name="T8" fmla="*/ 25639 w 120"/>
                  <a:gd name="T9" fmla="*/ 39604 h 477"/>
                  <a:gd name="T10" fmla="*/ 13494 w 120"/>
                  <a:gd name="T11" fmla="*/ 0 h 477"/>
                  <a:gd name="T12" fmla="*/ 12145 w 120"/>
                  <a:gd name="T13" fmla="*/ 0 h 477"/>
                  <a:gd name="T14" fmla="*/ 11020 w 120"/>
                  <a:gd name="T15" fmla="*/ 226 h 477"/>
                  <a:gd name="T16" fmla="*/ 9671 w 120"/>
                  <a:gd name="T17" fmla="*/ 453 h 477"/>
                  <a:gd name="T18" fmla="*/ 8321 w 120"/>
                  <a:gd name="T19" fmla="*/ 1132 h 477"/>
                  <a:gd name="T20" fmla="*/ 6072 w 120"/>
                  <a:gd name="T21" fmla="*/ 2263 h 477"/>
                  <a:gd name="T22" fmla="*/ 4273 w 120"/>
                  <a:gd name="T23" fmla="*/ 3847 h 477"/>
                  <a:gd name="T24" fmla="*/ 2474 w 120"/>
                  <a:gd name="T25" fmla="*/ 6110 h 477"/>
                  <a:gd name="T26" fmla="*/ 1349 w 120"/>
                  <a:gd name="T27" fmla="*/ 8147 h 477"/>
                  <a:gd name="T28" fmla="*/ 900 w 120"/>
                  <a:gd name="T29" fmla="*/ 9505 h 477"/>
                  <a:gd name="T30" fmla="*/ 675 w 120"/>
                  <a:gd name="T31" fmla="*/ 10637 h 477"/>
                  <a:gd name="T32" fmla="*/ 225 w 120"/>
                  <a:gd name="T33" fmla="*/ 11994 h 477"/>
                  <a:gd name="T34" fmla="*/ 0 w 120"/>
                  <a:gd name="T35" fmla="*/ 13579 h 477"/>
                  <a:gd name="T36" fmla="*/ 225 w 120"/>
                  <a:gd name="T37" fmla="*/ 14936 h 477"/>
                  <a:gd name="T38" fmla="*/ 675 w 120"/>
                  <a:gd name="T39" fmla="*/ 16294 h 477"/>
                  <a:gd name="T40" fmla="*/ 900 w 120"/>
                  <a:gd name="T41" fmla="*/ 17426 h 477"/>
                  <a:gd name="T42" fmla="*/ 1349 w 120"/>
                  <a:gd name="T43" fmla="*/ 18784 h 477"/>
                  <a:gd name="T44" fmla="*/ 2474 w 120"/>
                  <a:gd name="T45" fmla="*/ 21047 h 477"/>
                  <a:gd name="T46" fmla="*/ 4273 w 120"/>
                  <a:gd name="T47" fmla="*/ 23084 h 477"/>
                  <a:gd name="T48" fmla="*/ 6072 w 120"/>
                  <a:gd name="T49" fmla="*/ 24894 h 477"/>
                  <a:gd name="T50" fmla="*/ 8321 w 120"/>
                  <a:gd name="T51" fmla="*/ 26026 h 477"/>
                  <a:gd name="T52" fmla="*/ 9671 w 120"/>
                  <a:gd name="T53" fmla="*/ 26478 h 477"/>
                  <a:gd name="T54" fmla="*/ 11020 w 120"/>
                  <a:gd name="T55" fmla="*/ 26931 h 477"/>
                  <a:gd name="T56" fmla="*/ 12145 w 120"/>
                  <a:gd name="T57" fmla="*/ 26931 h 477"/>
                  <a:gd name="T58" fmla="*/ 13494 w 120"/>
                  <a:gd name="T59" fmla="*/ 27157 h 477"/>
                  <a:gd name="T60" fmla="*/ 15068 w 120"/>
                  <a:gd name="T61" fmla="*/ 26931 h 477"/>
                  <a:gd name="T62" fmla="*/ 16418 w 120"/>
                  <a:gd name="T63" fmla="*/ 26931 h 477"/>
                  <a:gd name="T64" fmla="*/ 17767 w 120"/>
                  <a:gd name="T65" fmla="*/ 26478 h 477"/>
                  <a:gd name="T66" fmla="*/ 18892 w 120"/>
                  <a:gd name="T67" fmla="*/ 26026 h 477"/>
                  <a:gd name="T68" fmla="*/ 21141 w 120"/>
                  <a:gd name="T69" fmla="*/ 24894 h 477"/>
                  <a:gd name="T70" fmla="*/ 23165 w 120"/>
                  <a:gd name="T71" fmla="*/ 23084 h 477"/>
                  <a:gd name="T72" fmla="*/ 24964 w 120"/>
                  <a:gd name="T73" fmla="*/ 21047 h 477"/>
                  <a:gd name="T74" fmla="*/ 26088 w 120"/>
                  <a:gd name="T75" fmla="*/ 18784 h 477"/>
                  <a:gd name="T76" fmla="*/ 26538 w 120"/>
                  <a:gd name="T77" fmla="*/ 17426 h 477"/>
                  <a:gd name="T78" fmla="*/ 26763 w 120"/>
                  <a:gd name="T79" fmla="*/ 16294 h 477"/>
                  <a:gd name="T80" fmla="*/ 26988 w 120"/>
                  <a:gd name="T81" fmla="*/ 14936 h 477"/>
                  <a:gd name="T82" fmla="*/ 26988 w 120"/>
                  <a:gd name="T83" fmla="*/ 13579 h 477"/>
                  <a:gd name="T84" fmla="*/ 26988 w 120"/>
                  <a:gd name="T85" fmla="*/ 11994 h 477"/>
                  <a:gd name="T86" fmla="*/ 26763 w 120"/>
                  <a:gd name="T87" fmla="*/ 10637 h 477"/>
                  <a:gd name="T88" fmla="*/ 26538 w 120"/>
                  <a:gd name="T89" fmla="*/ 9505 h 477"/>
                  <a:gd name="T90" fmla="*/ 26088 w 120"/>
                  <a:gd name="T91" fmla="*/ 8147 h 477"/>
                  <a:gd name="T92" fmla="*/ 24964 w 120"/>
                  <a:gd name="T93" fmla="*/ 6110 h 477"/>
                  <a:gd name="T94" fmla="*/ 23165 w 120"/>
                  <a:gd name="T95" fmla="*/ 3847 h 477"/>
                  <a:gd name="T96" fmla="*/ 21141 w 120"/>
                  <a:gd name="T97" fmla="*/ 2263 h 477"/>
                  <a:gd name="T98" fmla="*/ 18892 w 120"/>
                  <a:gd name="T99" fmla="*/ 1132 h 477"/>
                  <a:gd name="T100" fmla="*/ 17767 w 120"/>
                  <a:gd name="T101" fmla="*/ 453 h 477"/>
                  <a:gd name="T102" fmla="*/ 16418 w 120"/>
                  <a:gd name="T103" fmla="*/ 226 h 477"/>
                  <a:gd name="T104" fmla="*/ 15068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4" y="175"/>
                    </a:moveTo>
                    <a:lnTo>
                      <a:pt x="7" y="175"/>
                    </a:lnTo>
                    <a:lnTo>
                      <a:pt x="7" y="477"/>
                    </a:lnTo>
                    <a:lnTo>
                      <a:pt x="114" y="477"/>
                    </a:lnTo>
                    <a:lnTo>
                      <a:pt x="114" y="175"/>
                    </a:lnTo>
                    <a:close/>
                    <a:moveTo>
                      <a:pt x="60" y="0"/>
                    </a:moveTo>
                    <a:lnTo>
                      <a:pt x="54" y="0"/>
                    </a:lnTo>
                    <a:lnTo>
                      <a:pt x="49" y="1"/>
                    </a:lnTo>
                    <a:lnTo>
                      <a:pt x="43" y="2"/>
                    </a:lnTo>
                    <a:lnTo>
                      <a:pt x="37" y="5"/>
                    </a:lnTo>
                    <a:lnTo>
                      <a:pt x="27" y="10"/>
                    </a:lnTo>
                    <a:lnTo>
                      <a:pt x="19" y="17"/>
                    </a:lnTo>
                    <a:lnTo>
                      <a:pt x="11" y="27"/>
                    </a:lnTo>
                    <a:lnTo>
                      <a:pt x="6" y="36"/>
                    </a:lnTo>
                    <a:lnTo>
                      <a:pt x="4" y="42"/>
                    </a:lnTo>
                    <a:lnTo>
                      <a:pt x="3" y="47"/>
                    </a:lnTo>
                    <a:lnTo>
                      <a:pt x="1" y="53"/>
                    </a:lnTo>
                    <a:lnTo>
                      <a:pt x="0" y="60"/>
                    </a:lnTo>
                    <a:lnTo>
                      <a:pt x="1" y="66"/>
                    </a:lnTo>
                    <a:lnTo>
                      <a:pt x="3" y="72"/>
                    </a:lnTo>
                    <a:lnTo>
                      <a:pt x="4" y="77"/>
                    </a:lnTo>
                    <a:lnTo>
                      <a:pt x="6" y="83"/>
                    </a:lnTo>
                    <a:lnTo>
                      <a:pt x="11" y="93"/>
                    </a:lnTo>
                    <a:lnTo>
                      <a:pt x="19" y="102"/>
                    </a:lnTo>
                    <a:lnTo>
                      <a:pt x="27" y="110"/>
                    </a:lnTo>
                    <a:lnTo>
                      <a:pt x="37" y="115"/>
                    </a:lnTo>
                    <a:lnTo>
                      <a:pt x="43" y="117"/>
                    </a:lnTo>
                    <a:lnTo>
                      <a:pt x="49" y="119"/>
                    </a:lnTo>
                    <a:lnTo>
                      <a:pt x="54" y="119"/>
                    </a:lnTo>
                    <a:lnTo>
                      <a:pt x="60" y="120"/>
                    </a:lnTo>
                    <a:lnTo>
                      <a:pt x="67" y="119"/>
                    </a:lnTo>
                    <a:lnTo>
                      <a:pt x="73" y="119"/>
                    </a:lnTo>
                    <a:lnTo>
                      <a:pt x="79" y="117"/>
                    </a:lnTo>
                    <a:lnTo>
                      <a:pt x="84" y="115"/>
                    </a:lnTo>
                    <a:lnTo>
                      <a:pt x="94" y="110"/>
                    </a:lnTo>
                    <a:lnTo>
                      <a:pt x="103" y="102"/>
                    </a:lnTo>
                    <a:lnTo>
                      <a:pt x="111" y="93"/>
                    </a:lnTo>
                    <a:lnTo>
                      <a:pt x="116" y="83"/>
                    </a:lnTo>
                    <a:lnTo>
                      <a:pt x="118" y="77"/>
                    </a:lnTo>
                    <a:lnTo>
                      <a:pt x="119" y="72"/>
                    </a:lnTo>
                    <a:lnTo>
                      <a:pt x="120" y="66"/>
                    </a:lnTo>
                    <a:lnTo>
                      <a:pt x="120" y="60"/>
                    </a:lnTo>
                    <a:lnTo>
                      <a:pt x="120" y="53"/>
                    </a:lnTo>
                    <a:lnTo>
                      <a:pt x="119" y="47"/>
                    </a:lnTo>
                    <a:lnTo>
                      <a:pt x="118" y="42"/>
                    </a:lnTo>
                    <a:lnTo>
                      <a:pt x="116" y="36"/>
                    </a:lnTo>
                    <a:lnTo>
                      <a:pt x="111" y="27"/>
                    </a:lnTo>
                    <a:lnTo>
                      <a:pt x="103" y="17"/>
                    </a:lnTo>
                    <a:lnTo>
                      <a:pt x="94" y="10"/>
                    </a:lnTo>
                    <a:lnTo>
                      <a:pt x="84" y="5"/>
                    </a:lnTo>
                    <a:lnTo>
                      <a:pt x="79" y="2"/>
                    </a:lnTo>
                    <a:lnTo>
                      <a:pt x="73" y="1"/>
                    </a:lnTo>
                    <a:lnTo>
                      <a:pt x="67"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98" name="Rectangle 54"/>
              <p:cNvSpPr>
                <a:spLocks noChangeArrowheads="1"/>
              </p:cNvSpPr>
              <p:nvPr/>
            </p:nvSpPr>
            <p:spPr bwMode="auto">
              <a:xfrm>
                <a:off x="6068797" y="6480175"/>
                <a:ext cx="23813" cy="111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99" name="Freeform 55"/>
              <p:cNvSpPr>
                <a:spLocks noEditPoints="1"/>
              </p:cNvSpPr>
              <p:nvPr/>
            </p:nvSpPr>
            <p:spPr bwMode="auto">
              <a:xfrm>
                <a:off x="6106897" y="6483350"/>
                <a:ext cx="26988" cy="107950"/>
              </a:xfrm>
              <a:custGeom>
                <a:avLst/>
                <a:gdLst>
                  <a:gd name="T0" fmla="*/ 25639 w 120"/>
                  <a:gd name="T1" fmla="*/ 39604 h 477"/>
                  <a:gd name="T2" fmla="*/ 1574 w 120"/>
                  <a:gd name="T3" fmla="*/ 39604 h 477"/>
                  <a:gd name="T4" fmla="*/ 1574 w 120"/>
                  <a:gd name="T5" fmla="*/ 107950 h 477"/>
                  <a:gd name="T6" fmla="*/ 25639 w 120"/>
                  <a:gd name="T7" fmla="*/ 107950 h 477"/>
                  <a:gd name="T8" fmla="*/ 25639 w 120"/>
                  <a:gd name="T9" fmla="*/ 39604 h 477"/>
                  <a:gd name="T10" fmla="*/ 13494 w 120"/>
                  <a:gd name="T11" fmla="*/ 0 h 477"/>
                  <a:gd name="T12" fmla="*/ 12370 w 120"/>
                  <a:gd name="T13" fmla="*/ 0 h 477"/>
                  <a:gd name="T14" fmla="*/ 11020 w 120"/>
                  <a:gd name="T15" fmla="*/ 226 h 477"/>
                  <a:gd name="T16" fmla="*/ 9671 w 120"/>
                  <a:gd name="T17" fmla="*/ 453 h 477"/>
                  <a:gd name="T18" fmla="*/ 8321 w 120"/>
                  <a:gd name="T19" fmla="*/ 1132 h 477"/>
                  <a:gd name="T20" fmla="*/ 6072 w 120"/>
                  <a:gd name="T21" fmla="*/ 2263 h 477"/>
                  <a:gd name="T22" fmla="*/ 4273 w 120"/>
                  <a:gd name="T23" fmla="*/ 3847 h 477"/>
                  <a:gd name="T24" fmla="*/ 2474 w 120"/>
                  <a:gd name="T25" fmla="*/ 6110 h 477"/>
                  <a:gd name="T26" fmla="*/ 1349 w 120"/>
                  <a:gd name="T27" fmla="*/ 8147 h 477"/>
                  <a:gd name="T28" fmla="*/ 900 w 120"/>
                  <a:gd name="T29" fmla="*/ 9505 h 477"/>
                  <a:gd name="T30" fmla="*/ 675 w 120"/>
                  <a:gd name="T31" fmla="*/ 10637 h 477"/>
                  <a:gd name="T32" fmla="*/ 225 w 120"/>
                  <a:gd name="T33" fmla="*/ 11994 h 477"/>
                  <a:gd name="T34" fmla="*/ 0 w 120"/>
                  <a:gd name="T35" fmla="*/ 13579 h 477"/>
                  <a:gd name="T36" fmla="*/ 225 w 120"/>
                  <a:gd name="T37" fmla="*/ 14936 h 477"/>
                  <a:gd name="T38" fmla="*/ 675 w 120"/>
                  <a:gd name="T39" fmla="*/ 16294 h 477"/>
                  <a:gd name="T40" fmla="*/ 900 w 120"/>
                  <a:gd name="T41" fmla="*/ 17426 h 477"/>
                  <a:gd name="T42" fmla="*/ 1349 w 120"/>
                  <a:gd name="T43" fmla="*/ 18784 h 477"/>
                  <a:gd name="T44" fmla="*/ 2474 w 120"/>
                  <a:gd name="T45" fmla="*/ 21047 h 477"/>
                  <a:gd name="T46" fmla="*/ 4273 w 120"/>
                  <a:gd name="T47" fmla="*/ 23084 h 477"/>
                  <a:gd name="T48" fmla="*/ 6072 w 120"/>
                  <a:gd name="T49" fmla="*/ 24894 h 477"/>
                  <a:gd name="T50" fmla="*/ 8321 w 120"/>
                  <a:gd name="T51" fmla="*/ 26026 h 477"/>
                  <a:gd name="T52" fmla="*/ 9671 w 120"/>
                  <a:gd name="T53" fmla="*/ 26478 h 477"/>
                  <a:gd name="T54" fmla="*/ 11020 w 120"/>
                  <a:gd name="T55" fmla="*/ 26931 h 477"/>
                  <a:gd name="T56" fmla="*/ 12370 w 120"/>
                  <a:gd name="T57" fmla="*/ 26931 h 477"/>
                  <a:gd name="T58" fmla="*/ 13494 w 120"/>
                  <a:gd name="T59" fmla="*/ 27157 h 477"/>
                  <a:gd name="T60" fmla="*/ 15068 w 120"/>
                  <a:gd name="T61" fmla="*/ 26931 h 477"/>
                  <a:gd name="T62" fmla="*/ 16418 w 120"/>
                  <a:gd name="T63" fmla="*/ 26931 h 477"/>
                  <a:gd name="T64" fmla="*/ 17767 w 120"/>
                  <a:gd name="T65" fmla="*/ 26478 h 477"/>
                  <a:gd name="T66" fmla="*/ 18892 w 120"/>
                  <a:gd name="T67" fmla="*/ 26026 h 477"/>
                  <a:gd name="T68" fmla="*/ 21141 w 120"/>
                  <a:gd name="T69" fmla="*/ 24894 h 477"/>
                  <a:gd name="T70" fmla="*/ 23165 w 120"/>
                  <a:gd name="T71" fmla="*/ 23084 h 477"/>
                  <a:gd name="T72" fmla="*/ 24964 w 120"/>
                  <a:gd name="T73" fmla="*/ 21047 h 477"/>
                  <a:gd name="T74" fmla="*/ 26088 w 120"/>
                  <a:gd name="T75" fmla="*/ 18784 h 477"/>
                  <a:gd name="T76" fmla="*/ 26538 w 120"/>
                  <a:gd name="T77" fmla="*/ 17426 h 477"/>
                  <a:gd name="T78" fmla="*/ 26763 w 120"/>
                  <a:gd name="T79" fmla="*/ 16294 h 477"/>
                  <a:gd name="T80" fmla="*/ 26988 w 120"/>
                  <a:gd name="T81" fmla="*/ 14936 h 477"/>
                  <a:gd name="T82" fmla="*/ 26988 w 120"/>
                  <a:gd name="T83" fmla="*/ 13579 h 477"/>
                  <a:gd name="T84" fmla="*/ 26988 w 120"/>
                  <a:gd name="T85" fmla="*/ 11994 h 477"/>
                  <a:gd name="T86" fmla="*/ 26763 w 120"/>
                  <a:gd name="T87" fmla="*/ 10637 h 477"/>
                  <a:gd name="T88" fmla="*/ 26538 w 120"/>
                  <a:gd name="T89" fmla="*/ 9505 h 477"/>
                  <a:gd name="T90" fmla="*/ 26088 w 120"/>
                  <a:gd name="T91" fmla="*/ 8147 h 477"/>
                  <a:gd name="T92" fmla="*/ 24964 w 120"/>
                  <a:gd name="T93" fmla="*/ 6110 h 477"/>
                  <a:gd name="T94" fmla="*/ 23165 w 120"/>
                  <a:gd name="T95" fmla="*/ 3847 h 477"/>
                  <a:gd name="T96" fmla="*/ 21141 w 120"/>
                  <a:gd name="T97" fmla="*/ 2263 h 477"/>
                  <a:gd name="T98" fmla="*/ 18892 w 120"/>
                  <a:gd name="T99" fmla="*/ 1132 h 477"/>
                  <a:gd name="T100" fmla="*/ 17767 w 120"/>
                  <a:gd name="T101" fmla="*/ 453 h 477"/>
                  <a:gd name="T102" fmla="*/ 16418 w 120"/>
                  <a:gd name="T103" fmla="*/ 226 h 477"/>
                  <a:gd name="T104" fmla="*/ 15068 w 120"/>
                  <a:gd name="T105" fmla="*/ 0 h 477"/>
                  <a:gd name="T106" fmla="*/ 13494 w 120"/>
                  <a:gd name="T107" fmla="*/ 0 h 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 h="477">
                    <a:moveTo>
                      <a:pt x="114" y="175"/>
                    </a:moveTo>
                    <a:lnTo>
                      <a:pt x="7" y="175"/>
                    </a:lnTo>
                    <a:lnTo>
                      <a:pt x="7" y="477"/>
                    </a:lnTo>
                    <a:lnTo>
                      <a:pt x="114" y="477"/>
                    </a:lnTo>
                    <a:lnTo>
                      <a:pt x="114" y="175"/>
                    </a:lnTo>
                    <a:close/>
                    <a:moveTo>
                      <a:pt x="60" y="0"/>
                    </a:moveTo>
                    <a:lnTo>
                      <a:pt x="55" y="0"/>
                    </a:lnTo>
                    <a:lnTo>
                      <a:pt x="49" y="1"/>
                    </a:lnTo>
                    <a:lnTo>
                      <a:pt x="43" y="2"/>
                    </a:lnTo>
                    <a:lnTo>
                      <a:pt x="37" y="5"/>
                    </a:lnTo>
                    <a:lnTo>
                      <a:pt x="27" y="10"/>
                    </a:lnTo>
                    <a:lnTo>
                      <a:pt x="19" y="17"/>
                    </a:lnTo>
                    <a:lnTo>
                      <a:pt x="11" y="27"/>
                    </a:lnTo>
                    <a:lnTo>
                      <a:pt x="6" y="36"/>
                    </a:lnTo>
                    <a:lnTo>
                      <a:pt x="4" y="42"/>
                    </a:lnTo>
                    <a:lnTo>
                      <a:pt x="3" y="47"/>
                    </a:lnTo>
                    <a:lnTo>
                      <a:pt x="1" y="53"/>
                    </a:lnTo>
                    <a:lnTo>
                      <a:pt x="0" y="60"/>
                    </a:lnTo>
                    <a:lnTo>
                      <a:pt x="1" y="66"/>
                    </a:lnTo>
                    <a:lnTo>
                      <a:pt x="3" y="72"/>
                    </a:lnTo>
                    <a:lnTo>
                      <a:pt x="4" y="77"/>
                    </a:lnTo>
                    <a:lnTo>
                      <a:pt x="6" y="83"/>
                    </a:lnTo>
                    <a:lnTo>
                      <a:pt x="11" y="93"/>
                    </a:lnTo>
                    <a:lnTo>
                      <a:pt x="19" y="102"/>
                    </a:lnTo>
                    <a:lnTo>
                      <a:pt x="27" y="110"/>
                    </a:lnTo>
                    <a:lnTo>
                      <a:pt x="37" y="115"/>
                    </a:lnTo>
                    <a:lnTo>
                      <a:pt x="43" y="117"/>
                    </a:lnTo>
                    <a:lnTo>
                      <a:pt x="49" y="119"/>
                    </a:lnTo>
                    <a:lnTo>
                      <a:pt x="55" y="119"/>
                    </a:lnTo>
                    <a:lnTo>
                      <a:pt x="60" y="120"/>
                    </a:lnTo>
                    <a:lnTo>
                      <a:pt x="67" y="119"/>
                    </a:lnTo>
                    <a:lnTo>
                      <a:pt x="73" y="119"/>
                    </a:lnTo>
                    <a:lnTo>
                      <a:pt x="79" y="117"/>
                    </a:lnTo>
                    <a:lnTo>
                      <a:pt x="84" y="115"/>
                    </a:lnTo>
                    <a:lnTo>
                      <a:pt x="94" y="110"/>
                    </a:lnTo>
                    <a:lnTo>
                      <a:pt x="103" y="102"/>
                    </a:lnTo>
                    <a:lnTo>
                      <a:pt x="111" y="93"/>
                    </a:lnTo>
                    <a:lnTo>
                      <a:pt x="116" y="83"/>
                    </a:lnTo>
                    <a:lnTo>
                      <a:pt x="118" y="77"/>
                    </a:lnTo>
                    <a:lnTo>
                      <a:pt x="119" y="72"/>
                    </a:lnTo>
                    <a:lnTo>
                      <a:pt x="120" y="66"/>
                    </a:lnTo>
                    <a:lnTo>
                      <a:pt x="120" y="60"/>
                    </a:lnTo>
                    <a:lnTo>
                      <a:pt x="120" y="53"/>
                    </a:lnTo>
                    <a:lnTo>
                      <a:pt x="119" y="47"/>
                    </a:lnTo>
                    <a:lnTo>
                      <a:pt x="118" y="42"/>
                    </a:lnTo>
                    <a:lnTo>
                      <a:pt x="116" y="36"/>
                    </a:lnTo>
                    <a:lnTo>
                      <a:pt x="111" y="27"/>
                    </a:lnTo>
                    <a:lnTo>
                      <a:pt x="103" y="17"/>
                    </a:lnTo>
                    <a:lnTo>
                      <a:pt x="94" y="10"/>
                    </a:lnTo>
                    <a:lnTo>
                      <a:pt x="84" y="5"/>
                    </a:lnTo>
                    <a:lnTo>
                      <a:pt x="79" y="2"/>
                    </a:lnTo>
                    <a:lnTo>
                      <a:pt x="73" y="1"/>
                    </a:lnTo>
                    <a:lnTo>
                      <a:pt x="67" y="0"/>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0" name="Freeform 56"/>
              <p:cNvSpPr>
                <a:spLocks noEditPoints="1"/>
              </p:cNvSpPr>
              <p:nvPr/>
            </p:nvSpPr>
            <p:spPr bwMode="auto">
              <a:xfrm>
                <a:off x="6144997" y="6519863"/>
                <a:ext cx="74613" cy="73025"/>
              </a:xfrm>
              <a:custGeom>
                <a:avLst/>
                <a:gdLst>
                  <a:gd name="T0" fmla="*/ 25171 w 332"/>
                  <a:gd name="T1" fmla="*/ 24039 h 322"/>
                  <a:gd name="T2" fmla="*/ 27643 w 332"/>
                  <a:gd name="T3" fmla="*/ 20184 h 322"/>
                  <a:gd name="T4" fmla="*/ 31239 w 332"/>
                  <a:gd name="T5" fmla="*/ 17463 h 322"/>
                  <a:gd name="T6" fmla="*/ 35958 w 332"/>
                  <a:gd name="T7" fmla="*/ 15875 h 322"/>
                  <a:gd name="T8" fmla="*/ 40902 w 332"/>
                  <a:gd name="T9" fmla="*/ 15875 h 322"/>
                  <a:gd name="T10" fmla="*/ 45397 w 332"/>
                  <a:gd name="T11" fmla="*/ 17463 h 322"/>
                  <a:gd name="T12" fmla="*/ 49218 w 332"/>
                  <a:gd name="T13" fmla="*/ 20411 h 322"/>
                  <a:gd name="T14" fmla="*/ 51465 w 332"/>
                  <a:gd name="T15" fmla="*/ 24266 h 322"/>
                  <a:gd name="T16" fmla="*/ 24272 w 332"/>
                  <a:gd name="T17" fmla="*/ 26761 h 322"/>
                  <a:gd name="T18" fmla="*/ 74388 w 332"/>
                  <a:gd name="T19" fmla="*/ 33791 h 322"/>
                  <a:gd name="T20" fmla="*/ 73040 w 332"/>
                  <a:gd name="T21" fmla="*/ 25854 h 322"/>
                  <a:gd name="T22" fmla="*/ 70792 w 332"/>
                  <a:gd name="T23" fmla="*/ 19050 h 322"/>
                  <a:gd name="T24" fmla="*/ 66972 w 332"/>
                  <a:gd name="T25" fmla="*/ 13154 h 322"/>
                  <a:gd name="T26" fmla="*/ 62477 w 332"/>
                  <a:gd name="T27" fmla="*/ 8164 h 322"/>
                  <a:gd name="T28" fmla="*/ 56409 w 332"/>
                  <a:gd name="T29" fmla="*/ 4082 h 322"/>
                  <a:gd name="T30" fmla="*/ 49442 w 332"/>
                  <a:gd name="T31" fmla="*/ 1588 h 322"/>
                  <a:gd name="T32" fmla="*/ 41577 w 332"/>
                  <a:gd name="T33" fmla="*/ 227 h 322"/>
                  <a:gd name="T34" fmla="*/ 33486 w 332"/>
                  <a:gd name="T35" fmla="*/ 227 h 322"/>
                  <a:gd name="T36" fmla="*/ 25845 w 332"/>
                  <a:gd name="T37" fmla="*/ 1588 h 322"/>
                  <a:gd name="T38" fmla="*/ 18878 w 332"/>
                  <a:gd name="T39" fmla="*/ 3855 h 322"/>
                  <a:gd name="T40" fmla="*/ 13035 w 332"/>
                  <a:gd name="T41" fmla="*/ 7484 h 322"/>
                  <a:gd name="T42" fmla="*/ 8091 w 332"/>
                  <a:gd name="T43" fmla="*/ 12246 h 322"/>
                  <a:gd name="T44" fmla="*/ 4045 w 332"/>
                  <a:gd name="T45" fmla="*/ 18143 h 322"/>
                  <a:gd name="T46" fmla="*/ 1573 w 332"/>
                  <a:gd name="T47" fmla="*/ 24720 h 322"/>
                  <a:gd name="T48" fmla="*/ 0 w 332"/>
                  <a:gd name="T49" fmla="*/ 32430 h 322"/>
                  <a:gd name="T50" fmla="*/ 0 w 332"/>
                  <a:gd name="T51" fmla="*/ 41048 h 322"/>
                  <a:gd name="T52" fmla="*/ 1573 w 332"/>
                  <a:gd name="T53" fmla="*/ 48986 h 322"/>
                  <a:gd name="T54" fmla="*/ 4270 w 332"/>
                  <a:gd name="T55" fmla="*/ 55336 h 322"/>
                  <a:gd name="T56" fmla="*/ 8540 w 332"/>
                  <a:gd name="T57" fmla="*/ 61232 h 322"/>
                  <a:gd name="T58" fmla="*/ 13934 w 332"/>
                  <a:gd name="T59" fmla="*/ 65995 h 322"/>
                  <a:gd name="T60" fmla="*/ 20226 w 332"/>
                  <a:gd name="T61" fmla="*/ 69396 h 322"/>
                  <a:gd name="T62" fmla="*/ 27193 w 332"/>
                  <a:gd name="T63" fmla="*/ 71664 h 322"/>
                  <a:gd name="T64" fmla="*/ 34834 w 332"/>
                  <a:gd name="T65" fmla="*/ 73025 h 322"/>
                  <a:gd name="T66" fmla="*/ 42026 w 332"/>
                  <a:gd name="T67" fmla="*/ 73025 h 322"/>
                  <a:gd name="T68" fmla="*/ 47869 w 332"/>
                  <a:gd name="T69" fmla="*/ 72118 h 322"/>
                  <a:gd name="T70" fmla="*/ 53263 w 332"/>
                  <a:gd name="T71" fmla="*/ 70757 h 322"/>
                  <a:gd name="T72" fmla="*/ 58432 w 332"/>
                  <a:gd name="T73" fmla="*/ 68716 h 322"/>
                  <a:gd name="T74" fmla="*/ 62927 w 332"/>
                  <a:gd name="T75" fmla="*/ 65995 h 322"/>
                  <a:gd name="T76" fmla="*/ 66972 w 332"/>
                  <a:gd name="T77" fmla="*/ 62139 h 322"/>
                  <a:gd name="T78" fmla="*/ 70343 w 332"/>
                  <a:gd name="T79" fmla="*/ 57830 h 322"/>
                  <a:gd name="T80" fmla="*/ 72815 w 332"/>
                  <a:gd name="T81" fmla="*/ 52614 h 322"/>
                  <a:gd name="T82" fmla="*/ 50566 w 332"/>
                  <a:gd name="T83" fmla="*/ 49666 h 322"/>
                  <a:gd name="T84" fmla="*/ 48319 w 332"/>
                  <a:gd name="T85" fmla="*/ 52614 h 322"/>
                  <a:gd name="T86" fmla="*/ 45622 w 332"/>
                  <a:gd name="T87" fmla="*/ 54429 h 322"/>
                  <a:gd name="T88" fmla="*/ 42700 w 332"/>
                  <a:gd name="T89" fmla="*/ 55336 h 322"/>
                  <a:gd name="T90" fmla="*/ 39104 w 332"/>
                  <a:gd name="T91" fmla="*/ 56016 h 322"/>
                  <a:gd name="T92" fmla="*/ 35509 w 332"/>
                  <a:gd name="T93" fmla="*/ 55789 h 322"/>
                  <a:gd name="T94" fmla="*/ 32362 w 332"/>
                  <a:gd name="T95" fmla="*/ 54882 h 322"/>
                  <a:gd name="T96" fmla="*/ 29665 w 332"/>
                  <a:gd name="T97" fmla="*/ 53521 h 322"/>
                  <a:gd name="T98" fmla="*/ 27643 w 332"/>
                  <a:gd name="T99" fmla="*/ 51934 h 322"/>
                  <a:gd name="T100" fmla="*/ 26070 w 332"/>
                  <a:gd name="T101" fmla="*/ 49666 h 322"/>
                  <a:gd name="T102" fmla="*/ 24946 w 332"/>
                  <a:gd name="T103" fmla="*/ 46945 h 322"/>
                  <a:gd name="T104" fmla="*/ 24047 w 332"/>
                  <a:gd name="T105" fmla="*/ 44223 h 322"/>
                  <a:gd name="T106" fmla="*/ 24047 w 332"/>
                  <a:gd name="T107" fmla="*/ 40595 h 322"/>
                  <a:gd name="T108" fmla="*/ 74613 w 332"/>
                  <a:gd name="T109" fmla="*/ 38100 h 3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32" h="322">
                    <a:moveTo>
                      <a:pt x="108" y="118"/>
                    </a:moveTo>
                    <a:lnTo>
                      <a:pt x="112" y="106"/>
                    </a:lnTo>
                    <a:lnTo>
                      <a:pt x="116" y="97"/>
                    </a:lnTo>
                    <a:lnTo>
                      <a:pt x="123" y="89"/>
                    </a:lnTo>
                    <a:lnTo>
                      <a:pt x="131" y="82"/>
                    </a:lnTo>
                    <a:lnTo>
                      <a:pt x="139" y="77"/>
                    </a:lnTo>
                    <a:lnTo>
                      <a:pt x="150" y="73"/>
                    </a:lnTo>
                    <a:lnTo>
                      <a:pt x="160" y="70"/>
                    </a:lnTo>
                    <a:lnTo>
                      <a:pt x="172" y="70"/>
                    </a:lnTo>
                    <a:lnTo>
                      <a:pt x="182" y="70"/>
                    </a:lnTo>
                    <a:lnTo>
                      <a:pt x="192" y="74"/>
                    </a:lnTo>
                    <a:lnTo>
                      <a:pt x="202" y="77"/>
                    </a:lnTo>
                    <a:lnTo>
                      <a:pt x="211" y="83"/>
                    </a:lnTo>
                    <a:lnTo>
                      <a:pt x="219" y="90"/>
                    </a:lnTo>
                    <a:lnTo>
                      <a:pt x="225" y="98"/>
                    </a:lnTo>
                    <a:lnTo>
                      <a:pt x="229" y="107"/>
                    </a:lnTo>
                    <a:lnTo>
                      <a:pt x="233" y="118"/>
                    </a:lnTo>
                    <a:lnTo>
                      <a:pt x="108" y="118"/>
                    </a:lnTo>
                    <a:close/>
                    <a:moveTo>
                      <a:pt x="332" y="168"/>
                    </a:moveTo>
                    <a:lnTo>
                      <a:pt x="331" y="149"/>
                    </a:lnTo>
                    <a:lnTo>
                      <a:pt x="328" y="131"/>
                    </a:lnTo>
                    <a:lnTo>
                      <a:pt x="325" y="114"/>
                    </a:lnTo>
                    <a:lnTo>
                      <a:pt x="320" y="98"/>
                    </a:lnTo>
                    <a:lnTo>
                      <a:pt x="315" y="84"/>
                    </a:lnTo>
                    <a:lnTo>
                      <a:pt x="307" y="70"/>
                    </a:lnTo>
                    <a:lnTo>
                      <a:pt x="298" y="58"/>
                    </a:lnTo>
                    <a:lnTo>
                      <a:pt x="288" y="46"/>
                    </a:lnTo>
                    <a:lnTo>
                      <a:pt x="278" y="36"/>
                    </a:lnTo>
                    <a:lnTo>
                      <a:pt x="265" y="26"/>
                    </a:lnTo>
                    <a:lnTo>
                      <a:pt x="251" y="18"/>
                    </a:lnTo>
                    <a:lnTo>
                      <a:pt x="236" y="13"/>
                    </a:lnTo>
                    <a:lnTo>
                      <a:pt x="220" y="7"/>
                    </a:lnTo>
                    <a:lnTo>
                      <a:pt x="204" y="3"/>
                    </a:lnTo>
                    <a:lnTo>
                      <a:pt x="185" y="1"/>
                    </a:lnTo>
                    <a:lnTo>
                      <a:pt x="167" y="0"/>
                    </a:lnTo>
                    <a:lnTo>
                      <a:pt x="149" y="1"/>
                    </a:lnTo>
                    <a:lnTo>
                      <a:pt x="131" y="3"/>
                    </a:lnTo>
                    <a:lnTo>
                      <a:pt x="115" y="7"/>
                    </a:lnTo>
                    <a:lnTo>
                      <a:pt x="99" y="11"/>
                    </a:lnTo>
                    <a:lnTo>
                      <a:pt x="84" y="17"/>
                    </a:lnTo>
                    <a:lnTo>
                      <a:pt x="70" y="25"/>
                    </a:lnTo>
                    <a:lnTo>
                      <a:pt x="58" y="33"/>
                    </a:lnTo>
                    <a:lnTo>
                      <a:pt x="46" y="44"/>
                    </a:lnTo>
                    <a:lnTo>
                      <a:pt x="36" y="54"/>
                    </a:lnTo>
                    <a:lnTo>
                      <a:pt x="26" y="67"/>
                    </a:lnTo>
                    <a:lnTo>
                      <a:pt x="18" y="80"/>
                    </a:lnTo>
                    <a:lnTo>
                      <a:pt x="11" y="95"/>
                    </a:lnTo>
                    <a:lnTo>
                      <a:pt x="7" y="109"/>
                    </a:lnTo>
                    <a:lnTo>
                      <a:pt x="2" y="126"/>
                    </a:lnTo>
                    <a:lnTo>
                      <a:pt x="0" y="143"/>
                    </a:lnTo>
                    <a:lnTo>
                      <a:pt x="0" y="161"/>
                    </a:lnTo>
                    <a:lnTo>
                      <a:pt x="0" y="181"/>
                    </a:lnTo>
                    <a:lnTo>
                      <a:pt x="3" y="198"/>
                    </a:lnTo>
                    <a:lnTo>
                      <a:pt x="7" y="216"/>
                    </a:lnTo>
                    <a:lnTo>
                      <a:pt x="13" y="231"/>
                    </a:lnTo>
                    <a:lnTo>
                      <a:pt x="19" y="244"/>
                    </a:lnTo>
                    <a:lnTo>
                      <a:pt x="29" y="258"/>
                    </a:lnTo>
                    <a:lnTo>
                      <a:pt x="38" y="270"/>
                    </a:lnTo>
                    <a:lnTo>
                      <a:pt x="49" y="281"/>
                    </a:lnTo>
                    <a:lnTo>
                      <a:pt x="62" y="291"/>
                    </a:lnTo>
                    <a:lnTo>
                      <a:pt x="75" y="299"/>
                    </a:lnTo>
                    <a:lnTo>
                      <a:pt x="90" y="306"/>
                    </a:lnTo>
                    <a:lnTo>
                      <a:pt x="105" y="311"/>
                    </a:lnTo>
                    <a:lnTo>
                      <a:pt x="121" y="316"/>
                    </a:lnTo>
                    <a:lnTo>
                      <a:pt x="138" y="319"/>
                    </a:lnTo>
                    <a:lnTo>
                      <a:pt x="155" y="322"/>
                    </a:lnTo>
                    <a:lnTo>
                      <a:pt x="174" y="322"/>
                    </a:lnTo>
                    <a:lnTo>
                      <a:pt x="187" y="322"/>
                    </a:lnTo>
                    <a:lnTo>
                      <a:pt x="200" y="320"/>
                    </a:lnTo>
                    <a:lnTo>
                      <a:pt x="213" y="318"/>
                    </a:lnTo>
                    <a:lnTo>
                      <a:pt x="225" y="316"/>
                    </a:lnTo>
                    <a:lnTo>
                      <a:pt x="237" y="312"/>
                    </a:lnTo>
                    <a:lnTo>
                      <a:pt x="249" y="308"/>
                    </a:lnTo>
                    <a:lnTo>
                      <a:pt x="260" y="303"/>
                    </a:lnTo>
                    <a:lnTo>
                      <a:pt x="271" y="296"/>
                    </a:lnTo>
                    <a:lnTo>
                      <a:pt x="280" y="291"/>
                    </a:lnTo>
                    <a:lnTo>
                      <a:pt x="290" y="282"/>
                    </a:lnTo>
                    <a:lnTo>
                      <a:pt x="298" y="274"/>
                    </a:lnTo>
                    <a:lnTo>
                      <a:pt x="307" y="264"/>
                    </a:lnTo>
                    <a:lnTo>
                      <a:pt x="313" y="255"/>
                    </a:lnTo>
                    <a:lnTo>
                      <a:pt x="319" y="243"/>
                    </a:lnTo>
                    <a:lnTo>
                      <a:pt x="324" y="232"/>
                    </a:lnTo>
                    <a:lnTo>
                      <a:pt x="327" y="219"/>
                    </a:lnTo>
                    <a:lnTo>
                      <a:pt x="225" y="219"/>
                    </a:lnTo>
                    <a:lnTo>
                      <a:pt x="220" y="226"/>
                    </a:lnTo>
                    <a:lnTo>
                      <a:pt x="215" y="232"/>
                    </a:lnTo>
                    <a:lnTo>
                      <a:pt x="210" y="236"/>
                    </a:lnTo>
                    <a:lnTo>
                      <a:pt x="203" y="240"/>
                    </a:lnTo>
                    <a:lnTo>
                      <a:pt x="197" y="243"/>
                    </a:lnTo>
                    <a:lnTo>
                      <a:pt x="190" y="244"/>
                    </a:lnTo>
                    <a:lnTo>
                      <a:pt x="182" y="246"/>
                    </a:lnTo>
                    <a:lnTo>
                      <a:pt x="174" y="247"/>
                    </a:lnTo>
                    <a:lnTo>
                      <a:pt x="166" y="246"/>
                    </a:lnTo>
                    <a:lnTo>
                      <a:pt x="158" y="246"/>
                    </a:lnTo>
                    <a:lnTo>
                      <a:pt x="151" y="243"/>
                    </a:lnTo>
                    <a:lnTo>
                      <a:pt x="144" y="242"/>
                    </a:lnTo>
                    <a:lnTo>
                      <a:pt x="138" y="240"/>
                    </a:lnTo>
                    <a:lnTo>
                      <a:pt x="132" y="236"/>
                    </a:lnTo>
                    <a:lnTo>
                      <a:pt x="128" y="233"/>
                    </a:lnTo>
                    <a:lnTo>
                      <a:pt x="123" y="229"/>
                    </a:lnTo>
                    <a:lnTo>
                      <a:pt x="120" y="225"/>
                    </a:lnTo>
                    <a:lnTo>
                      <a:pt x="116" y="219"/>
                    </a:lnTo>
                    <a:lnTo>
                      <a:pt x="113" y="214"/>
                    </a:lnTo>
                    <a:lnTo>
                      <a:pt x="111" y="207"/>
                    </a:lnTo>
                    <a:lnTo>
                      <a:pt x="109" y="202"/>
                    </a:lnTo>
                    <a:lnTo>
                      <a:pt x="107" y="195"/>
                    </a:lnTo>
                    <a:lnTo>
                      <a:pt x="107" y="187"/>
                    </a:lnTo>
                    <a:lnTo>
                      <a:pt x="107" y="179"/>
                    </a:lnTo>
                    <a:lnTo>
                      <a:pt x="332" y="179"/>
                    </a:lnTo>
                    <a:lnTo>
                      <a:pt x="332"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1" name="Freeform 57"/>
              <p:cNvSpPr>
                <a:spLocks/>
              </p:cNvSpPr>
              <p:nvPr/>
            </p:nvSpPr>
            <p:spPr bwMode="auto">
              <a:xfrm>
                <a:off x="6230722" y="6519863"/>
                <a:ext cx="71438" cy="71438"/>
              </a:xfrm>
              <a:custGeom>
                <a:avLst/>
                <a:gdLst>
                  <a:gd name="T0" fmla="*/ 24262 w 318"/>
                  <a:gd name="T1" fmla="*/ 2290 h 312"/>
                  <a:gd name="T2" fmla="*/ 0 w 318"/>
                  <a:gd name="T3" fmla="*/ 2290 h 312"/>
                  <a:gd name="T4" fmla="*/ 0 w 318"/>
                  <a:gd name="T5" fmla="*/ 71438 h 312"/>
                  <a:gd name="T6" fmla="*/ 24262 w 318"/>
                  <a:gd name="T7" fmla="*/ 71438 h 312"/>
                  <a:gd name="T8" fmla="*/ 24262 w 318"/>
                  <a:gd name="T9" fmla="*/ 35719 h 312"/>
                  <a:gd name="T10" fmla="*/ 24262 w 318"/>
                  <a:gd name="T11" fmla="*/ 32513 h 312"/>
                  <a:gd name="T12" fmla="*/ 24711 w 318"/>
                  <a:gd name="T13" fmla="*/ 29537 h 312"/>
                  <a:gd name="T14" fmla="*/ 25385 w 318"/>
                  <a:gd name="T15" fmla="*/ 27018 h 312"/>
                  <a:gd name="T16" fmla="*/ 26733 w 318"/>
                  <a:gd name="T17" fmla="*/ 24271 h 312"/>
                  <a:gd name="T18" fmla="*/ 27407 w 318"/>
                  <a:gd name="T19" fmla="*/ 23584 h 312"/>
                  <a:gd name="T20" fmla="*/ 28306 w 318"/>
                  <a:gd name="T21" fmla="*/ 22439 h 312"/>
                  <a:gd name="T22" fmla="*/ 29429 w 318"/>
                  <a:gd name="T23" fmla="*/ 21752 h 312"/>
                  <a:gd name="T24" fmla="*/ 30552 w 318"/>
                  <a:gd name="T25" fmla="*/ 20836 h 312"/>
                  <a:gd name="T26" fmla="*/ 31900 w 318"/>
                  <a:gd name="T27" fmla="*/ 20378 h 312"/>
                  <a:gd name="T28" fmla="*/ 33248 w 318"/>
                  <a:gd name="T29" fmla="*/ 20149 h 312"/>
                  <a:gd name="T30" fmla="*/ 35045 w 318"/>
                  <a:gd name="T31" fmla="*/ 19691 h 312"/>
                  <a:gd name="T32" fmla="*/ 36618 w 318"/>
                  <a:gd name="T33" fmla="*/ 19462 h 312"/>
                  <a:gd name="T34" fmla="*/ 38639 w 318"/>
                  <a:gd name="T35" fmla="*/ 19691 h 312"/>
                  <a:gd name="T36" fmla="*/ 40437 w 318"/>
                  <a:gd name="T37" fmla="*/ 20149 h 312"/>
                  <a:gd name="T38" fmla="*/ 42009 w 318"/>
                  <a:gd name="T39" fmla="*/ 20836 h 312"/>
                  <a:gd name="T40" fmla="*/ 43357 w 318"/>
                  <a:gd name="T41" fmla="*/ 21752 h 312"/>
                  <a:gd name="T42" fmla="*/ 44256 w 318"/>
                  <a:gd name="T43" fmla="*/ 22439 h 312"/>
                  <a:gd name="T44" fmla="*/ 45379 w 318"/>
                  <a:gd name="T45" fmla="*/ 23813 h 312"/>
                  <a:gd name="T46" fmla="*/ 45828 w 318"/>
                  <a:gd name="T47" fmla="*/ 24729 h 312"/>
                  <a:gd name="T48" fmla="*/ 46727 w 318"/>
                  <a:gd name="T49" fmla="*/ 26102 h 312"/>
                  <a:gd name="T50" fmla="*/ 47176 w 318"/>
                  <a:gd name="T51" fmla="*/ 29079 h 312"/>
                  <a:gd name="T52" fmla="*/ 47401 w 318"/>
                  <a:gd name="T53" fmla="*/ 32284 h 312"/>
                  <a:gd name="T54" fmla="*/ 47401 w 318"/>
                  <a:gd name="T55" fmla="*/ 35032 h 312"/>
                  <a:gd name="T56" fmla="*/ 47401 w 318"/>
                  <a:gd name="T57" fmla="*/ 37780 h 312"/>
                  <a:gd name="T58" fmla="*/ 47401 w 318"/>
                  <a:gd name="T59" fmla="*/ 71438 h 312"/>
                  <a:gd name="T60" fmla="*/ 71438 w 318"/>
                  <a:gd name="T61" fmla="*/ 71438 h 312"/>
                  <a:gd name="T62" fmla="*/ 71438 w 318"/>
                  <a:gd name="T63" fmla="*/ 28850 h 312"/>
                  <a:gd name="T64" fmla="*/ 71438 w 318"/>
                  <a:gd name="T65" fmla="*/ 25644 h 312"/>
                  <a:gd name="T66" fmla="*/ 71213 w 318"/>
                  <a:gd name="T67" fmla="*/ 22668 h 312"/>
                  <a:gd name="T68" fmla="*/ 70764 w 318"/>
                  <a:gd name="T69" fmla="*/ 19691 h 312"/>
                  <a:gd name="T70" fmla="*/ 70315 w 318"/>
                  <a:gd name="T71" fmla="*/ 17173 h 312"/>
                  <a:gd name="T72" fmla="*/ 69192 w 318"/>
                  <a:gd name="T73" fmla="*/ 14425 h 312"/>
                  <a:gd name="T74" fmla="*/ 68068 w 318"/>
                  <a:gd name="T75" fmla="*/ 12135 h 312"/>
                  <a:gd name="T76" fmla="*/ 67170 w 318"/>
                  <a:gd name="T77" fmla="*/ 10075 h 312"/>
                  <a:gd name="T78" fmla="*/ 65597 w 318"/>
                  <a:gd name="T79" fmla="*/ 8243 h 312"/>
                  <a:gd name="T80" fmla="*/ 64025 w 318"/>
                  <a:gd name="T81" fmla="*/ 6411 h 312"/>
                  <a:gd name="T82" fmla="*/ 62227 w 318"/>
                  <a:gd name="T83" fmla="*/ 4808 h 312"/>
                  <a:gd name="T84" fmla="*/ 60206 w 318"/>
                  <a:gd name="T85" fmla="*/ 3435 h 312"/>
                  <a:gd name="T86" fmla="*/ 57734 w 318"/>
                  <a:gd name="T87" fmla="*/ 2061 h 312"/>
                  <a:gd name="T88" fmla="*/ 55263 w 318"/>
                  <a:gd name="T89" fmla="*/ 1374 h 312"/>
                  <a:gd name="T90" fmla="*/ 52343 w 318"/>
                  <a:gd name="T91" fmla="*/ 458 h 312"/>
                  <a:gd name="T92" fmla="*/ 49198 w 318"/>
                  <a:gd name="T93" fmla="*/ 229 h 312"/>
                  <a:gd name="T94" fmla="*/ 46053 w 318"/>
                  <a:gd name="T95" fmla="*/ 0 h 312"/>
                  <a:gd name="T96" fmla="*/ 42458 w 318"/>
                  <a:gd name="T97" fmla="*/ 229 h 312"/>
                  <a:gd name="T98" fmla="*/ 39538 w 318"/>
                  <a:gd name="T99" fmla="*/ 687 h 312"/>
                  <a:gd name="T100" fmla="*/ 36618 w 318"/>
                  <a:gd name="T101" fmla="*/ 1374 h 312"/>
                  <a:gd name="T102" fmla="*/ 33697 w 318"/>
                  <a:gd name="T103" fmla="*/ 2519 h 312"/>
                  <a:gd name="T104" fmla="*/ 31226 w 318"/>
                  <a:gd name="T105" fmla="*/ 3892 h 312"/>
                  <a:gd name="T106" fmla="*/ 28755 w 318"/>
                  <a:gd name="T107" fmla="*/ 5953 h 312"/>
                  <a:gd name="T108" fmla="*/ 26508 w 318"/>
                  <a:gd name="T109" fmla="*/ 8472 h 312"/>
                  <a:gd name="T110" fmla="*/ 24487 w 318"/>
                  <a:gd name="T111" fmla="*/ 11448 h 312"/>
                  <a:gd name="T112" fmla="*/ 24262 w 318"/>
                  <a:gd name="T113" fmla="*/ 11448 h 312"/>
                  <a:gd name="T114" fmla="*/ 24262 w 318"/>
                  <a:gd name="T115" fmla="*/ 2290 h 3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18" h="312">
                    <a:moveTo>
                      <a:pt x="108" y="10"/>
                    </a:moveTo>
                    <a:lnTo>
                      <a:pt x="0" y="10"/>
                    </a:lnTo>
                    <a:lnTo>
                      <a:pt x="0" y="312"/>
                    </a:lnTo>
                    <a:lnTo>
                      <a:pt x="108" y="312"/>
                    </a:lnTo>
                    <a:lnTo>
                      <a:pt x="108" y="156"/>
                    </a:lnTo>
                    <a:lnTo>
                      <a:pt x="108" y="142"/>
                    </a:lnTo>
                    <a:lnTo>
                      <a:pt x="110" y="129"/>
                    </a:lnTo>
                    <a:lnTo>
                      <a:pt x="113" y="118"/>
                    </a:lnTo>
                    <a:lnTo>
                      <a:pt x="119" y="106"/>
                    </a:lnTo>
                    <a:lnTo>
                      <a:pt x="122" y="103"/>
                    </a:lnTo>
                    <a:lnTo>
                      <a:pt x="126" y="98"/>
                    </a:lnTo>
                    <a:lnTo>
                      <a:pt x="131" y="95"/>
                    </a:lnTo>
                    <a:lnTo>
                      <a:pt x="136" y="91"/>
                    </a:lnTo>
                    <a:lnTo>
                      <a:pt x="142" y="89"/>
                    </a:lnTo>
                    <a:lnTo>
                      <a:pt x="148" y="88"/>
                    </a:lnTo>
                    <a:lnTo>
                      <a:pt x="156" y="86"/>
                    </a:lnTo>
                    <a:lnTo>
                      <a:pt x="163" y="85"/>
                    </a:lnTo>
                    <a:lnTo>
                      <a:pt x="172" y="86"/>
                    </a:lnTo>
                    <a:lnTo>
                      <a:pt x="180" y="88"/>
                    </a:lnTo>
                    <a:lnTo>
                      <a:pt x="187" y="91"/>
                    </a:lnTo>
                    <a:lnTo>
                      <a:pt x="193" y="95"/>
                    </a:lnTo>
                    <a:lnTo>
                      <a:pt x="197" y="98"/>
                    </a:lnTo>
                    <a:lnTo>
                      <a:pt x="202" y="104"/>
                    </a:lnTo>
                    <a:lnTo>
                      <a:pt x="204" y="108"/>
                    </a:lnTo>
                    <a:lnTo>
                      <a:pt x="208" y="114"/>
                    </a:lnTo>
                    <a:lnTo>
                      <a:pt x="210" y="127"/>
                    </a:lnTo>
                    <a:lnTo>
                      <a:pt x="211" y="141"/>
                    </a:lnTo>
                    <a:lnTo>
                      <a:pt x="211" y="153"/>
                    </a:lnTo>
                    <a:lnTo>
                      <a:pt x="211" y="165"/>
                    </a:lnTo>
                    <a:lnTo>
                      <a:pt x="211" y="312"/>
                    </a:lnTo>
                    <a:lnTo>
                      <a:pt x="318" y="312"/>
                    </a:lnTo>
                    <a:lnTo>
                      <a:pt x="318" y="126"/>
                    </a:lnTo>
                    <a:lnTo>
                      <a:pt x="318" y="112"/>
                    </a:lnTo>
                    <a:lnTo>
                      <a:pt x="317" y="99"/>
                    </a:lnTo>
                    <a:lnTo>
                      <a:pt x="315" y="86"/>
                    </a:lnTo>
                    <a:lnTo>
                      <a:pt x="313" y="75"/>
                    </a:lnTo>
                    <a:lnTo>
                      <a:pt x="308" y="63"/>
                    </a:lnTo>
                    <a:lnTo>
                      <a:pt x="303" y="53"/>
                    </a:lnTo>
                    <a:lnTo>
                      <a:pt x="299" y="44"/>
                    </a:lnTo>
                    <a:lnTo>
                      <a:pt x="292" y="36"/>
                    </a:lnTo>
                    <a:lnTo>
                      <a:pt x="285" y="28"/>
                    </a:lnTo>
                    <a:lnTo>
                      <a:pt x="277" y="21"/>
                    </a:lnTo>
                    <a:lnTo>
                      <a:pt x="268" y="15"/>
                    </a:lnTo>
                    <a:lnTo>
                      <a:pt x="257" y="9"/>
                    </a:lnTo>
                    <a:lnTo>
                      <a:pt x="246" y="6"/>
                    </a:lnTo>
                    <a:lnTo>
                      <a:pt x="233" y="2"/>
                    </a:lnTo>
                    <a:lnTo>
                      <a:pt x="219" y="1"/>
                    </a:lnTo>
                    <a:lnTo>
                      <a:pt x="205" y="0"/>
                    </a:lnTo>
                    <a:lnTo>
                      <a:pt x="189" y="1"/>
                    </a:lnTo>
                    <a:lnTo>
                      <a:pt x="176" y="3"/>
                    </a:lnTo>
                    <a:lnTo>
                      <a:pt x="163" y="6"/>
                    </a:lnTo>
                    <a:lnTo>
                      <a:pt x="150" y="11"/>
                    </a:lnTo>
                    <a:lnTo>
                      <a:pt x="139" y="17"/>
                    </a:lnTo>
                    <a:lnTo>
                      <a:pt x="128" y="26"/>
                    </a:lnTo>
                    <a:lnTo>
                      <a:pt x="118" y="37"/>
                    </a:lnTo>
                    <a:lnTo>
                      <a:pt x="109" y="50"/>
                    </a:lnTo>
                    <a:lnTo>
                      <a:pt x="108" y="50"/>
                    </a:lnTo>
                    <a:lnTo>
                      <a:pt x="10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02" name="Rectangle 58"/>
              <p:cNvSpPr>
                <a:spLocks noChangeArrowheads="1"/>
              </p:cNvSpPr>
              <p:nvPr/>
            </p:nvSpPr>
            <p:spPr bwMode="auto">
              <a:xfrm>
                <a:off x="6370422" y="6227763"/>
                <a:ext cx="6350" cy="3635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grpSp>
        <p:pic>
          <p:nvPicPr>
            <p:cNvPr id="2056" name="Picture 22" descr="G:\Infozentrale\CI-CD\Neues CD 2011\Powerpoint\logo_vertikal_blank.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9538" y="2681288"/>
              <a:ext cx="258799" cy="17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Lst>
  <p:hf sldNum="0" hdr="0" ftr="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itchFamily="34" charset="0"/>
        </a:defRPr>
      </a:lvl2pPr>
      <a:lvl3pPr algn="l" rtl="0" eaLnBrk="0" fontAlgn="base" hangingPunct="0">
        <a:spcBef>
          <a:spcPct val="0"/>
        </a:spcBef>
        <a:spcAft>
          <a:spcPct val="0"/>
        </a:spcAft>
        <a:defRPr sz="3600">
          <a:solidFill>
            <a:schemeClr val="tx1"/>
          </a:solidFill>
          <a:latin typeface="Arial Black" pitchFamily="34" charset="0"/>
        </a:defRPr>
      </a:lvl3pPr>
      <a:lvl4pPr algn="l" rtl="0" eaLnBrk="0" fontAlgn="base" hangingPunct="0">
        <a:spcBef>
          <a:spcPct val="0"/>
        </a:spcBef>
        <a:spcAft>
          <a:spcPct val="0"/>
        </a:spcAft>
        <a:defRPr sz="3600">
          <a:solidFill>
            <a:schemeClr val="tx1"/>
          </a:solidFill>
          <a:latin typeface="Arial Black" pitchFamily="34" charset="0"/>
        </a:defRPr>
      </a:lvl4pPr>
      <a:lvl5pPr algn="l" rtl="0" eaLnBrk="0" fontAlgn="base" hangingPunct="0">
        <a:spcBef>
          <a:spcPct val="0"/>
        </a:spcBef>
        <a:spcAft>
          <a:spcPct val="0"/>
        </a:spcAft>
        <a:defRPr sz="3600">
          <a:solidFill>
            <a:schemeClr val="tx1"/>
          </a:solidFill>
          <a:latin typeface="Arial Black" pitchFamily="34" charset="0"/>
        </a:defRPr>
      </a:lvl5pPr>
      <a:lvl6pPr marL="457200" algn="ctr" rtl="0" fontAlgn="base">
        <a:spcBef>
          <a:spcPct val="0"/>
        </a:spcBef>
        <a:spcAft>
          <a:spcPct val="0"/>
        </a:spcAft>
        <a:defRPr sz="4400">
          <a:solidFill>
            <a:srgbClr val="B2B2B2"/>
          </a:solidFill>
          <a:latin typeface="Arial Black" pitchFamily="34" charset="0"/>
        </a:defRPr>
      </a:lvl6pPr>
      <a:lvl7pPr marL="914400" algn="ctr" rtl="0" fontAlgn="base">
        <a:spcBef>
          <a:spcPct val="0"/>
        </a:spcBef>
        <a:spcAft>
          <a:spcPct val="0"/>
        </a:spcAft>
        <a:defRPr sz="4400">
          <a:solidFill>
            <a:srgbClr val="B2B2B2"/>
          </a:solidFill>
          <a:latin typeface="Arial Black" pitchFamily="34" charset="0"/>
        </a:defRPr>
      </a:lvl7pPr>
      <a:lvl8pPr marL="1371600" algn="ctr" rtl="0" fontAlgn="base">
        <a:spcBef>
          <a:spcPct val="0"/>
        </a:spcBef>
        <a:spcAft>
          <a:spcPct val="0"/>
        </a:spcAft>
        <a:defRPr sz="4400">
          <a:solidFill>
            <a:srgbClr val="B2B2B2"/>
          </a:solidFill>
          <a:latin typeface="Arial Black" pitchFamily="34" charset="0"/>
        </a:defRPr>
      </a:lvl8pPr>
      <a:lvl9pPr marL="1828800" algn="ctr" rtl="0" fontAlgn="base">
        <a:spcBef>
          <a:spcPct val="0"/>
        </a:spcBef>
        <a:spcAft>
          <a:spcPct val="0"/>
        </a:spcAft>
        <a:defRPr sz="4400">
          <a:solidFill>
            <a:srgbClr val="B2B2B2"/>
          </a:solidFill>
          <a:latin typeface="Arial Black" pitchFamily="34" charset="0"/>
        </a:defRPr>
      </a:lvl9pPr>
    </p:titleStyle>
    <p:bodyStyle>
      <a:lvl1pPr marL="342900" indent="-342900" algn="l" rtl="0" eaLnBrk="0" fontAlgn="base" hangingPunct="0">
        <a:spcBef>
          <a:spcPct val="20000"/>
        </a:spcBef>
        <a:spcAft>
          <a:spcPct val="0"/>
        </a:spcAft>
        <a:buClr>
          <a:srgbClr val="3366CC"/>
        </a:buClr>
        <a:buFont typeface="Arial Black" pitchFamily="34" charset="0"/>
        <a:buChar char="&gt;"/>
        <a:defRPr lang="de-CH" sz="2800" dirty="0">
          <a:solidFill>
            <a:schemeClr val="tx1"/>
          </a:solidFill>
          <a:latin typeface="+mn-lt"/>
          <a:ea typeface="+mn-ea"/>
          <a:cs typeface="+mn-cs"/>
        </a:defRPr>
      </a:lvl1pPr>
      <a:lvl2pPr marL="742950" indent="-285750" algn="l" rtl="0" eaLnBrk="0" fontAlgn="base" hangingPunct="0">
        <a:spcBef>
          <a:spcPct val="20000"/>
        </a:spcBef>
        <a:spcAft>
          <a:spcPct val="0"/>
        </a:spcAft>
        <a:buClr>
          <a:srgbClr val="3366CC"/>
        </a:buClr>
        <a:buFont typeface="Arial Black" pitchFamily="34" charset="0"/>
        <a:buChar char="&gt;"/>
        <a:defRPr sz="2400">
          <a:solidFill>
            <a:schemeClr val="tx1"/>
          </a:solidFill>
          <a:latin typeface="+mn-lt"/>
        </a:defRPr>
      </a:lvl2pPr>
      <a:lvl3pPr marL="1143000" indent="-228600" algn="l" rtl="0" eaLnBrk="0" fontAlgn="base" hangingPunct="0">
        <a:spcBef>
          <a:spcPct val="20000"/>
        </a:spcBef>
        <a:spcAft>
          <a:spcPct val="0"/>
        </a:spcAft>
        <a:buClr>
          <a:srgbClr val="3366CC"/>
        </a:buClr>
        <a:buFont typeface="Arial Black" pitchFamily="34" charset="0"/>
        <a:buChar char="&gt;"/>
        <a:defRPr sz="2000">
          <a:solidFill>
            <a:schemeClr val="tx1"/>
          </a:solidFill>
          <a:latin typeface="+mn-lt"/>
        </a:defRPr>
      </a:lvl3pPr>
      <a:lvl4pPr marL="1600200" indent="-228600" algn="l" rtl="0" eaLnBrk="0" fontAlgn="base" hangingPunct="0">
        <a:spcBef>
          <a:spcPct val="20000"/>
        </a:spcBef>
        <a:spcAft>
          <a:spcPct val="0"/>
        </a:spcAft>
        <a:buClr>
          <a:srgbClr val="3366CC"/>
        </a:buClr>
        <a:buFont typeface="Arial Black" pitchFamily="34" charset="0"/>
        <a:buChar char="&gt;"/>
        <a:defRPr>
          <a:solidFill>
            <a:schemeClr val="tx1"/>
          </a:solidFill>
          <a:latin typeface="+mn-lt"/>
        </a:defRPr>
      </a:lvl4pPr>
      <a:lvl5pPr marL="2057400" indent="-228600" algn="l" rtl="0" eaLnBrk="0" fontAlgn="base" hangingPunct="0">
        <a:spcBef>
          <a:spcPct val="20000"/>
        </a:spcBef>
        <a:spcAft>
          <a:spcPct val="0"/>
        </a:spcAft>
        <a:buClr>
          <a:srgbClr val="3366CC"/>
        </a:buClr>
        <a:buFont typeface="Arial Black" pitchFamily="34" charset="0"/>
        <a:buChar char="&gt;"/>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116013" y="115888"/>
            <a:ext cx="7632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2051" name="Rectangle 3"/>
          <p:cNvSpPr>
            <a:spLocks noGrp="1" noChangeArrowheads="1"/>
          </p:cNvSpPr>
          <p:nvPr>
            <p:ph type="body" idx="1"/>
          </p:nvPr>
        </p:nvSpPr>
        <p:spPr bwMode="auto">
          <a:xfrm>
            <a:off x="1116013" y="1600200"/>
            <a:ext cx="76327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dirty="0" smtClean="0"/>
              <a:t>Textmasterformate durch Klicken bearbeiten</a:t>
            </a:r>
          </a:p>
          <a:p>
            <a:pPr lvl="1"/>
            <a:r>
              <a:rPr lang="de-CH" altLang="de-DE" dirty="0" smtClean="0"/>
              <a:t>Zweite Ebene</a:t>
            </a:r>
          </a:p>
          <a:p>
            <a:pPr lvl="2"/>
            <a:r>
              <a:rPr lang="de-CH" altLang="de-DE" dirty="0" smtClean="0"/>
              <a:t>Dritte Ebene</a:t>
            </a:r>
          </a:p>
          <a:p>
            <a:pPr lvl="3"/>
            <a:r>
              <a:rPr lang="de-CH" altLang="de-DE" dirty="0" smtClean="0"/>
              <a:t>Vierte Ebene</a:t>
            </a:r>
          </a:p>
          <a:p>
            <a:pPr lvl="4"/>
            <a:r>
              <a:rPr lang="de-CH" altLang="de-DE" dirty="0" smtClean="0"/>
              <a:t>Fünfte Ebene</a:t>
            </a:r>
          </a:p>
        </p:txBody>
      </p:sp>
      <p:sp>
        <p:nvSpPr>
          <p:cNvPr id="5" name="Rectangle 4"/>
          <p:cNvSpPr>
            <a:spLocks noGrp="1" noChangeArrowheads="1"/>
          </p:cNvSpPr>
          <p:nvPr>
            <p:ph type="dt" sz="half" idx="2"/>
          </p:nvPr>
        </p:nvSpPr>
        <p:spPr bwMode="auto">
          <a:xfrm>
            <a:off x="1116013" y="6381750"/>
            <a:ext cx="208915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CH"/>
          </a:p>
        </p:txBody>
      </p:sp>
      <p:sp>
        <p:nvSpPr>
          <p:cNvPr id="2054" name="AutoShape 52"/>
          <p:cNvSpPr>
            <a:spLocks noChangeAspect="1" noChangeArrowheads="1" noTextEdit="1"/>
          </p:cNvSpPr>
          <p:nvPr/>
        </p:nvSpPr>
        <p:spPr bwMode="auto">
          <a:xfrm>
            <a:off x="4821238" y="5661025"/>
            <a:ext cx="400367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p>
        </p:txBody>
      </p:sp>
    </p:spTree>
    <p:extLst>
      <p:ext uri="{BB962C8B-B14F-4D97-AF65-F5344CB8AC3E}">
        <p14:creationId xmlns:p14="http://schemas.microsoft.com/office/powerpoint/2010/main" val="3445815847"/>
      </p:ext>
    </p:extLst>
  </p:cSld>
  <p:clrMap bg1="lt1" tx1="dk1" bg2="lt2" tx2="dk2" accent1="accent1" accent2="accent2" accent3="accent3" accent4="accent4" accent5="accent5" accent6="accent6" hlink="hlink" folHlink="folHlink"/>
  <p:sldLayoutIdLst>
    <p:sldLayoutId id="2147484218" r:id="rId1"/>
  </p:sldLayoutIdLst>
  <p:hf sldNum="0" hdr="0" ftr="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itchFamily="34" charset="0"/>
        </a:defRPr>
      </a:lvl2pPr>
      <a:lvl3pPr algn="l" rtl="0" eaLnBrk="0" fontAlgn="base" hangingPunct="0">
        <a:spcBef>
          <a:spcPct val="0"/>
        </a:spcBef>
        <a:spcAft>
          <a:spcPct val="0"/>
        </a:spcAft>
        <a:defRPr sz="3600">
          <a:solidFill>
            <a:schemeClr val="tx1"/>
          </a:solidFill>
          <a:latin typeface="Arial Black" pitchFamily="34" charset="0"/>
        </a:defRPr>
      </a:lvl3pPr>
      <a:lvl4pPr algn="l" rtl="0" eaLnBrk="0" fontAlgn="base" hangingPunct="0">
        <a:spcBef>
          <a:spcPct val="0"/>
        </a:spcBef>
        <a:spcAft>
          <a:spcPct val="0"/>
        </a:spcAft>
        <a:defRPr sz="3600">
          <a:solidFill>
            <a:schemeClr val="tx1"/>
          </a:solidFill>
          <a:latin typeface="Arial Black" pitchFamily="34" charset="0"/>
        </a:defRPr>
      </a:lvl4pPr>
      <a:lvl5pPr algn="l" rtl="0" eaLnBrk="0" fontAlgn="base" hangingPunct="0">
        <a:spcBef>
          <a:spcPct val="0"/>
        </a:spcBef>
        <a:spcAft>
          <a:spcPct val="0"/>
        </a:spcAft>
        <a:defRPr sz="3600">
          <a:solidFill>
            <a:schemeClr val="tx1"/>
          </a:solidFill>
          <a:latin typeface="Arial Black" pitchFamily="34" charset="0"/>
        </a:defRPr>
      </a:lvl5pPr>
      <a:lvl6pPr marL="457200" algn="ctr" rtl="0" fontAlgn="base">
        <a:spcBef>
          <a:spcPct val="0"/>
        </a:spcBef>
        <a:spcAft>
          <a:spcPct val="0"/>
        </a:spcAft>
        <a:defRPr sz="4400">
          <a:solidFill>
            <a:srgbClr val="B2B2B2"/>
          </a:solidFill>
          <a:latin typeface="Arial Black" pitchFamily="34" charset="0"/>
        </a:defRPr>
      </a:lvl6pPr>
      <a:lvl7pPr marL="914400" algn="ctr" rtl="0" fontAlgn="base">
        <a:spcBef>
          <a:spcPct val="0"/>
        </a:spcBef>
        <a:spcAft>
          <a:spcPct val="0"/>
        </a:spcAft>
        <a:defRPr sz="4400">
          <a:solidFill>
            <a:srgbClr val="B2B2B2"/>
          </a:solidFill>
          <a:latin typeface="Arial Black" pitchFamily="34" charset="0"/>
        </a:defRPr>
      </a:lvl7pPr>
      <a:lvl8pPr marL="1371600" algn="ctr" rtl="0" fontAlgn="base">
        <a:spcBef>
          <a:spcPct val="0"/>
        </a:spcBef>
        <a:spcAft>
          <a:spcPct val="0"/>
        </a:spcAft>
        <a:defRPr sz="4400">
          <a:solidFill>
            <a:srgbClr val="B2B2B2"/>
          </a:solidFill>
          <a:latin typeface="Arial Black" pitchFamily="34" charset="0"/>
        </a:defRPr>
      </a:lvl8pPr>
      <a:lvl9pPr marL="1828800" algn="ctr" rtl="0" fontAlgn="base">
        <a:spcBef>
          <a:spcPct val="0"/>
        </a:spcBef>
        <a:spcAft>
          <a:spcPct val="0"/>
        </a:spcAft>
        <a:defRPr sz="4400">
          <a:solidFill>
            <a:srgbClr val="B2B2B2"/>
          </a:solidFill>
          <a:latin typeface="Arial Black" pitchFamily="34" charset="0"/>
        </a:defRPr>
      </a:lvl9pPr>
    </p:titleStyle>
    <p:bodyStyle>
      <a:lvl1pPr marL="342900" indent="-342900" algn="l" rtl="0" eaLnBrk="0" fontAlgn="base" hangingPunct="0">
        <a:spcBef>
          <a:spcPct val="20000"/>
        </a:spcBef>
        <a:spcAft>
          <a:spcPct val="0"/>
        </a:spcAft>
        <a:buClr>
          <a:srgbClr val="3366CC"/>
        </a:buClr>
        <a:buFont typeface="Arial Black" pitchFamily="34" charset="0"/>
        <a:buChar char="&gt;"/>
        <a:defRPr lang="de-CH" sz="2800" dirty="0">
          <a:solidFill>
            <a:schemeClr val="tx1"/>
          </a:solidFill>
          <a:latin typeface="+mn-lt"/>
          <a:ea typeface="+mn-ea"/>
          <a:cs typeface="+mn-cs"/>
        </a:defRPr>
      </a:lvl1pPr>
      <a:lvl2pPr marL="742950" indent="-285750" algn="l" rtl="0" eaLnBrk="0" fontAlgn="base" hangingPunct="0">
        <a:spcBef>
          <a:spcPct val="20000"/>
        </a:spcBef>
        <a:spcAft>
          <a:spcPct val="0"/>
        </a:spcAft>
        <a:buClr>
          <a:srgbClr val="3366CC"/>
        </a:buClr>
        <a:buFont typeface="Arial Black" pitchFamily="34" charset="0"/>
        <a:buChar char="&gt;"/>
        <a:defRPr sz="2400">
          <a:solidFill>
            <a:schemeClr val="tx1"/>
          </a:solidFill>
          <a:latin typeface="+mn-lt"/>
        </a:defRPr>
      </a:lvl2pPr>
      <a:lvl3pPr marL="1143000" indent="-228600" algn="l" rtl="0" eaLnBrk="0" fontAlgn="base" hangingPunct="0">
        <a:spcBef>
          <a:spcPct val="20000"/>
        </a:spcBef>
        <a:spcAft>
          <a:spcPct val="0"/>
        </a:spcAft>
        <a:buClr>
          <a:srgbClr val="3366CC"/>
        </a:buClr>
        <a:buFont typeface="Arial Black" pitchFamily="34" charset="0"/>
        <a:buChar char="&gt;"/>
        <a:defRPr sz="2000">
          <a:solidFill>
            <a:schemeClr val="tx1"/>
          </a:solidFill>
          <a:latin typeface="+mn-lt"/>
        </a:defRPr>
      </a:lvl3pPr>
      <a:lvl4pPr marL="1600200" indent="-228600" algn="l" rtl="0" eaLnBrk="0" fontAlgn="base" hangingPunct="0">
        <a:spcBef>
          <a:spcPct val="20000"/>
        </a:spcBef>
        <a:spcAft>
          <a:spcPct val="0"/>
        </a:spcAft>
        <a:buClr>
          <a:srgbClr val="3366CC"/>
        </a:buClr>
        <a:buFont typeface="Arial Black" pitchFamily="34" charset="0"/>
        <a:buChar char="&gt;"/>
        <a:defRPr>
          <a:solidFill>
            <a:schemeClr val="tx1"/>
          </a:solidFill>
          <a:latin typeface="+mn-lt"/>
        </a:defRPr>
      </a:lvl4pPr>
      <a:lvl5pPr marL="2057400" indent="-228600" algn="l" rtl="0" eaLnBrk="0" fontAlgn="base" hangingPunct="0">
        <a:spcBef>
          <a:spcPct val="20000"/>
        </a:spcBef>
        <a:spcAft>
          <a:spcPct val="0"/>
        </a:spcAft>
        <a:buClr>
          <a:srgbClr val="3366CC"/>
        </a:buClr>
        <a:buFont typeface="Arial Black" pitchFamily="34" charset="0"/>
        <a:buChar char="&gt;"/>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159" name="Gruppieren 2158"/>
          <p:cNvGrpSpPr/>
          <p:nvPr userDrawn="1"/>
        </p:nvGrpSpPr>
        <p:grpSpPr>
          <a:xfrm>
            <a:off x="2037" y="-1728"/>
            <a:ext cx="8964811" cy="6683483"/>
            <a:chOff x="2382" y="-1905"/>
            <a:chExt cx="10483848" cy="7368850"/>
          </a:xfrm>
        </p:grpSpPr>
        <p:grpSp>
          <p:nvGrpSpPr>
            <p:cNvPr id="1081" name="Gruppieren 1080"/>
            <p:cNvGrpSpPr/>
            <p:nvPr userDrawn="1"/>
          </p:nvGrpSpPr>
          <p:grpSpPr>
            <a:xfrm>
              <a:off x="2382" y="-1905"/>
              <a:ext cx="522287" cy="2941638"/>
              <a:chOff x="522288" y="-9525"/>
              <a:chExt cx="522287" cy="2941638"/>
            </a:xfrm>
            <a:solidFill>
              <a:srgbClr val="0070C0"/>
            </a:solidFill>
          </p:grpSpPr>
          <p:sp>
            <p:nvSpPr>
              <p:cNvPr id="1075" name="Freeform 109"/>
              <p:cNvSpPr>
                <a:spLocks/>
              </p:cNvSpPr>
              <p:nvPr userDrawn="1"/>
            </p:nvSpPr>
            <p:spPr bwMode="auto">
              <a:xfrm>
                <a:off x="522288" y="1500188"/>
                <a:ext cx="506412" cy="536575"/>
              </a:xfrm>
              <a:custGeom>
                <a:avLst/>
                <a:gdLst>
                  <a:gd name="T0" fmla="*/ 2291 w 2873"/>
                  <a:gd name="T1" fmla="*/ 1593 h 3038"/>
                  <a:gd name="T2" fmla="*/ 2288 w 2873"/>
                  <a:gd name="T3" fmla="*/ 152 h 3038"/>
                  <a:gd name="T4" fmla="*/ 2873 w 2873"/>
                  <a:gd name="T5" fmla="*/ 156 h 3038"/>
                  <a:gd name="T6" fmla="*/ 2873 w 2873"/>
                  <a:gd name="T7" fmla="*/ 3038 h 3038"/>
                  <a:gd name="T8" fmla="*/ 1273 w 2873"/>
                  <a:gd name="T9" fmla="*/ 1831 h 3038"/>
                  <a:gd name="T10" fmla="*/ 665 w 2873"/>
                  <a:gd name="T11" fmla="*/ 1382 h 3038"/>
                  <a:gd name="T12" fmla="*/ 659 w 2873"/>
                  <a:gd name="T13" fmla="*/ 2742 h 3038"/>
                  <a:gd name="T14" fmla="*/ 0 w 2873"/>
                  <a:gd name="T15" fmla="*/ 2742 h 3038"/>
                  <a:gd name="T16" fmla="*/ 0 w 2873"/>
                  <a:gd name="T17" fmla="*/ 0 h 3038"/>
                  <a:gd name="T18" fmla="*/ 2291 w 2873"/>
                  <a:gd name="T19" fmla="*/ 1593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73" h="3038">
                    <a:moveTo>
                      <a:pt x="2291" y="1593"/>
                    </a:moveTo>
                    <a:lnTo>
                      <a:pt x="2288" y="152"/>
                    </a:lnTo>
                    <a:lnTo>
                      <a:pt x="2873" y="156"/>
                    </a:lnTo>
                    <a:lnTo>
                      <a:pt x="2873" y="3038"/>
                    </a:lnTo>
                    <a:lnTo>
                      <a:pt x="1273" y="1831"/>
                    </a:lnTo>
                    <a:lnTo>
                      <a:pt x="665" y="1382"/>
                    </a:lnTo>
                    <a:lnTo>
                      <a:pt x="659" y="2742"/>
                    </a:lnTo>
                    <a:lnTo>
                      <a:pt x="0" y="2742"/>
                    </a:lnTo>
                    <a:lnTo>
                      <a:pt x="0" y="0"/>
                    </a:lnTo>
                    <a:lnTo>
                      <a:pt x="2291" y="1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1076" name="Freeform 110"/>
              <p:cNvSpPr>
                <a:spLocks/>
              </p:cNvSpPr>
              <p:nvPr userDrawn="1"/>
            </p:nvSpPr>
            <p:spPr bwMode="auto">
              <a:xfrm>
                <a:off x="522288" y="-9525"/>
                <a:ext cx="506412" cy="511175"/>
              </a:xfrm>
              <a:custGeom>
                <a:avLst/>
                <a:gdLst>
                  <a:gd name="T0" fmla="*/ 1728 w 2873"/>
                  <a:gd name="T1" fmla="*/ 790 h 2902"/>
                  <a:gd name="T2" fmla="*/ 0 w 2873"/>
                  <a:gd name="T3" fmla="*/ 790 h 2902"/>
                  <a:gd name="T4" fmla="*/ 0 w 2873"/>
                  <a:gd name="T5" fmla="*/ 0 h 2902"/>
                  <a:gd name="T6" fmla="*/ 2873 w 2873"/>
                  <a:gd name="T7" fmla="*/ 0 h 2902"/>
                  <a:gd name="T8" fmla="*/ 2873 w 2873"/>
                  <a:gd name="T9" fmla="*/ 733 h 2902"/>
                  <a:gd name="T10" fmla="*/ 1150 w 2873"/>
                  <a:gd name="T11" fmla="*/ 2113 h 2902"/>
                  <a:gd name="T12" fmla="*/ 2873 w 2873"/>
                  <a:gd name="T13" fmla="*/ 2113 h 2902"/>
                  <a:gd name="T14" fmla="*/ 2873 w 2873"/>
                  <a:gd name="T15" fmla="*/ 2902 h 2902"/>
                  <a:gd name="T16" fmla="*/ 0 w 2873"/>
                  <a:gd name="T17" fmla="*/ 2902 h 2902"/>
                  <a:gd name="T18" fmla="*/ 0 w 2873"/>
                  <a:gd name="T19" fmla="*/ 2181 h 2902"/>
                  <a:gd name="T20" fmla="*/ 1728 w 2873"/>
                  <a:gd name="T21" fmla="*/ 790 h 2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73" h="2902">
                    <a:moveTo>
                      <a:pt x="1728" y="790"/>
                    </a:moveTo>
                    <a:lnTo>
                      <a:pt x="0" y="790"/>
                    </a:lnTo>
                    <a:lnTo>
                      <a:pt x="0" y="0"/>
                    </a:lnTo>
                    <a:lnTo>
                      <a:pt x="2873" y="0"/>
                    </a:lnTo>
                    <a:lnTo>
                      <a:pt x="2873" y="733"/>
                    </a:lnTo>
                    <a:lnTo>
                      <a:pt x="1150" y="2113"/>
                    </a:lnTo>
                    <a:lnTo>
                      <a:pt x="2873" y="2113"/>
                    </a:lnTo>
                    <a:lnTo>
                      <a:pt x="2873" y="2902"/>
                    </a:lnTo>
                    <a:lnTo>
                      <a:pt x="0" y="2902"/>
                    </a:lnTo>
                    <a:lnTo>
                      <a:pt x="0" y="2181"/>
                    </a:lnTo>
                    <a:lnTo>
                      <a:pt x="1728" y="7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1077" name="Freeform 111"/>
              <p:cNvSpPr>
                <a:spLocks/>
              </p:cNvSpPr>
              <p:nvPr userDrawn="1"/>
            </p:nvSpPr>
            <p:spPr bwMode="auto">
              <a:xfrm>
                <a:off x="522288" y="2063750"/>
                <a:ext cx="522287" cy="490538"/>
              </a:xfrm>
              <a:custGeom>
                <a:avLst/>
                <a:gdLst>
                  <a:gd name="T0" fmla="*/ 1883 w 2961"/>
                  <a:gd name="T1" fmla="*/ 1890 h 2773"/>
                  <a:gd name="T2" fmla="*/ 1993 w 2961"/>
                  <a:gd name="T3" fmla="*/ 1860 h 2773"/>
                  <a:gd name="T4" fmla="*/ 2096 w 2961"/>
                  <a:gd name="T5" fmla="*/ 1812 h 2773"/>
                  <a:gd name="T6" fmla="*/ 2143 w 2961"/>
                  <a:gd name="T7" fmla="*/ 1781 h 2773"/>
                  <a:gd name="T8" fmla="*/ 2184 w 2961"/>
                  <a:gd name="T9" fmla="*/ 1744 h 2773"/>
                  <a:gd name="T10" fmla="*/ 2221 w 2961"/>
                  <a:gd name="T11" fmla="*/ 1702 h 2773"/>
                  <a:gd name="T12" fmla="*/ 2252 w 2961"/>
                  <a:gd name="T13" fmla="*/ 1654 h 2773"/>
                  <a:gd name="T14" fmla="*/ 2276 w 2961"/>
                  <a:gd name="T15" fmla="*/ 1600 h 2773"/>
                  <a:gd name="T16" fmla="*/ 2301 w 2961"/>
                  <a:gd name="T17" fmla="*/ 1498 h 2773"/>
                  <a:gd name="T18" fmla="*/ 2311 w 2961"/>
                  <a:gd name="T19" fmla="*/ 1371 h 2773"/>
                  <a:gd name="T20" fmla="*/ 2306 w 2961"/>
                  <a:gd name="T21" fmla="*/ 1287 h 2773"/>
                  <a:gd name="T22" fmla="*/ 2296 w 2961"/>
                  <a:gd name="T23" fmla="*/ 1226 h 2773"/>
                  <a:gd name="T24" fmla="*/ 2278 w 2961"/>
                  <a:gd name="T25" fmla="*/ 1166 h 2773"/>
                  <a:gd name="T26" fmla="*/ 2252 w 2961"/>
                  <a:gd name="T27" fmla="*/ 1109 h 2773"/>
                  <a:gd name="T28" fmla="*/ 2220 w 2961"/>
                  <a:gd name="T29" fmla="*/ 1056 h 2773"/>
                  <a:gd name="T30" fmla="*/ 2179 w 2961"/>
                  <a:gd name="T31" fmla="*/ 1007 h 2773"/>
                  <a:gd name="T32" fmla="*/ 2130 w 2961"/>
                  <a:gd name="T33" fmla="*/ 963 h 2773"/>
                  <a:gd name="T34" fmla="*/ 2072 w 2961"/>
                  <a:gd name="T35" fmla="*/ 929 h 2773"/>
                  <a:gd name="T36" fmla="*/ 2010 w 2961"/>
                  <a:gd name="T37" fmla="*/ 903 h 2773"/>
                  <a:gd name="T38" fmla="*/ 1921 w 2961"/>
                  <a:gd name="T39" fmla="*/ 881 h 2773"/>
                  <a:gd name="T40" fmla="*/ 1784 w 2961"/>
                  <a:gd name="T41" fmla="*/ 862 h 2773"/>
                  <a:gd name="T42" fmla="*/ 2007 w 2961"/>
                  <a:gd name="T43" fmla="*/ 0 h 2773"/>
                  <a:gd name="T44" fmla="*/ 2112 w 2961"/>
                  <a:gd name="T45" fmla="*/ 13 h 2773"/>
                  <a:gd name="T46" fmla="*/ 2212 w 2961"/>
                  <a:gd name="T47" fmla="*/ 39 h 2773"/>
                  <a:gd name="T48" fmla="*/ 2313 w 2961"/>
                  <a:gd name="T49" fmla="*/ 76 h 2773"/>
                  <a:gd name="T50" fmla="*/ 2408 w 2961"/>
                  <a:gd name="T51" fmla="*/ 126 h 2773"/>
                  <a:gd name="T52" fmla="*/ 2498 w 2961"/>
                  <a:gd name="T53" fmla="*/ 185 h 2773"/>
                  <a:gd name="T54" fmla="*/ 2583 w 2961"/>
                  <a:gd name="T55" fmla="*/ 255 h 2773"/>
                  <a:gd name="T56" fmla="*/ 2657 w 2961"/>
                  <a:gd name="T57" fmla="*/ 330 h 2773"/>
                  <a:gd name="T58" fmla="*/ 2726 w 2961"/>
                  <a:gd name="T59" fmla="*/ 414 h 2773"/>
                  <a:gd name="T60" fmla="*/ 2782 w 2961"/>
                  <a:gd name="T61" fmla="*/ 504 h 2773"/>
                  <a:gd name="T62" fmla="*/ 2828 w 2961"/>
                  <a:gd name="T63" fmla="*/ 599 h 2773"/>
                  <a:gd name="T64" fmla="*/ 2863 w 2961"/>
                  <a:gd name="T65" fmla="*/ 707 h 2773"/>
                  <a:gd name="T66" fmla="*/ 2898 w 2961"/>
                  <a:gd name="T67" fmla="*/ 839 h 2773"/>
                  <a:gd name="T68" fmla="*/ 2925 w 2961"/>
                  <a:gd name="T69" fmla="*/ 976 h 2773"/>
                  <a:gd name="T70" fmla="*/ 2944 w 2961"/>
                  <a:gd name="T71" fmla="*/ 1117 h 2773"/>
                  <a:gd name="T72" fmla="*/ 2957 w 2961"/>
                  <a:gd name="T73" fmla="*/ 1259 h 2773"/>
                  <a:gd name="T74" fmla="*/ 2961 w 2961"/>
                  <a:gd name="T75" fmla="*/ 1403 h 2773"/>
                  <a:gd name="T76" fmla="*/ 2954 w 2961"/>
                  <a:gd name="T77" fmla="*/ 1591 h 2773"/>
                  <a:gd name="T78" fmla="*/ 2942 w 2961"/>
                  <a:gd name="T79" fmla="*/ 1702 h 2773"/>
                  <a:gd name="T80" fmla="*/ 2924 w 2961"/>
                  <a:gd name="T81" fmla="*/ 1811 h 2773"/>
                  <a:gd name="T82" fmla="*/ 2898 w 2961"/>
                  <a:gd name="T83" fmla="*/ 1919 h 2773"/>
                  <a:gd name="T84" fmla="*/ 2866 w 2961"/>
                  <a:gd name="T85" fmla="*/ 2022 h 2773"/>
                  <a:gd name="T86" fmla="*/ 2827 w 2961"/>
                  <a:gd name="T87" fmla="*/ 2124 h 2773"/>
                  <a:gd name="T88" fmla="*/ 2780 w 2961"/>
                  <a:gd name="T89" fmla="*/ 2221 h 2773"/>
                  <a:gd name="T90" fmla="*/ 2726 w 2961"/>
                  <a:gd name="T91" fmla="*/ 2314 h 2773"/>
                  <a:gd name="T92" fmla="*/ 2664 w 2961"/>
                  <a:gd name="T93" fmla="*/ 2401 h 2773"/>
                  <a:gd name="T94" fmla="*/ 2593 w 2961"/>
                  <a:gd name="T95" fmla="*/ 2482 h 2773"/>
                  <a:gd name="T96" fmla="*/ 2512 w 2961"/>
                  <a:gd name="T97" fmla="*/ 2554 h 2773"/>
                  <a:gd name="T98" fmla="*/ 2426 w 2961"/>
                  <a:gd name="T99" fmla="*/ 2612 h 2773"/>
                  <a:gd name="T100" fmla="*/ 2334 w 2961"/>
                  <a:gd name="T101" fmla="*/ 2660 h 2773"/>
                  <a:gd name="T102" fmla="*/ 2238 w 2961"/>
                  <a:gd name="T103" fmla="*/ 2698 h 2773"/>
                  <a:gd name="T104" fmla="*/ 2140 w 2961"/>
                  <a:gd name="T105" fmla="*/ 2725 h 2773"/>
                  <a:gd name="T106" fmla="*/ 2037 w 2961"/>
                  <a:gd name="T107" fmla="*/ 2746 h 2773"/>
                  <a:gd name="T108" fmla="*/ 1896 w 2961"/>
                  <a:gd name="T109" fmla="*/ 2762 h 2773"/>
                  <a:gd name="T110" fmla="*/ 1678 w 2961"/>
                  <a:gd name="T111" fmla="*/ 2773 h 2773"/>
                  <a:gd name="T112" fmla="*/ 0 w 2961"/>
                  <a:gd name="T113" fmla="*/ 2773 h 2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61" h="2773">
                    <a:moveTo>
                      <a:pt x="1808" y="1903"/>
                    </a:moveTo>
                    <a:lnTo>
                      <a:pt x="1844" y="1897"/>
                    </a:lnTo>
                    <a:lnTo>
                      <a:pt x="1883" y="1890"/>
                    </a:lnTo>
                    <a:lnTo>
                      <a:pt x="1919" y="1883"/>
                    </a:lnTo>
                    <a:lnTo>
                      <a:pt x="1957" y="1871"/>
                    </a:lnTo>
                    <a:lnTo>
                      <a:pt x="1993" y="1860"/>
                    </a:lnTo>
                    <a:lnTo>
                      <a:pt x="2028" y="1846"/>
                    </a:lnTo>
                    <a:lnTo>
                      <a:pt x="2063" y="1830"/>
                    </a:lnTo>
                    <a:lnTo>
                      <a:pt x="2096" y="1812"/>
                    </a:lnTo>
                    <a:lnTo>
                      <a:pt x="2112" y="1801"/>
                    </a:lnTo>
                    <a:lnTo>
                      <a:pt x="2127" y="1791"/>
                    </a:lnTo>
                    <a:lnTo>
                      <a:pt x="2143" y="1781"/>
                    </a:lnTo>
                    <a:lnTo>
                      <a:pt x="2157" y="1768"/>
                    </a:lnTo>
                    <a:lnTo>
                      <a:pt x="2171" y="1757"/>
                    </a:lnTo>
                    <a:lnTo>
                      <a:pt x="2184" y="1744"/>
                    </a:lnTo>
                    <a:lnTo>
                      <a:pt x="2198" y="1731"/>
                    </a:lnTo>
                    <a:lnTo>
                      <a:pt x="2210" y="1717"/>
                    </a:lnTo>
                    <a:lnTo>
                      <a:pt x="2221" y="1702"/>
                    </a:lnTo>
                    <a:lnTo>
                      <a:pt x="2233" y="1687"/>
                    </a:lnTo>
                    <a:lnTo>
                      <a:pt x="2243" y="1671"/>
                    </a:lnTo>
                    <a:lnTo>
                      <a:pt x="2252" y="1654"/>
                    </a:lnTo>
                    <a:lnTo>
                      <a:pt x="2261" y="1637"/>
                    </a:lnTo>
                    <a:lnTo>
                      <a:pt x="2270" y="1619"/>
                    </a:lnTo>
                    <a:lnTo>
                      <a:pt x="2276" y="1600"/>
                    </a:lnTo>
                    <a:lnTo>
                      <a:pt x="2283" y="1582"/>
                    </a:lnTo>
                    <a:lnTo>
                      <a:pt x="2292" y="1541"/>
                    </a:lnTo>
                    <a:lnTo>
                      <a:pt x="2301" y="1498"/>
                    </a:lnTo>
                    <a:lnTo>
                      <a:pt x="2306" y="1456"/>
                    </a:lnTo>
                    <a:lnTo>
                      <a:pt x="2310" y="1415"/>
                    </a:lnTo>
                    <a:lnTo>
                      <a:pt x="2311" y="1371"/>
                    </a:lnTo>
                    <a:lnTo>
                      <a:pt x="2310" y="1329"/>
                    </a:lnTo>
                    <a:lnTo>
                      <a:pt x="2309" y="1307"/>
                    </a:lnTo>
                    <a:lnTo>
                      <a:pt x="2306" y="1287"/>
                    </a:lnTo>
                    <a:lnTo>
                      <a:pt x="2303" y="1267"/>
                    </a:lnTo>
                    <a:lnTo>
                      <a:pt x="2300" y="1246"/>
                    </a:lnTo>
                    <a:lnTo>
                      <a:pt x="2296" y="1226"/>
                    </a:lnTo>
                    <a:lnTo>
                      <a:pt x="2289" y="1205"/>
                    </a:lnTo>
                    <a:lnTo>
                      <a:pt x="2283" y="1185"/>
                    </a:lnTo>
                    <a:lnTo>
                      <a:pt x="2278" y="1166"/>
                    </a:lnTo>
                    <a:lnTo>
                      <a:pt x="2270" y="1147"/>
                    </a:lnTo>
                    <a:lnTo>
                      <a:pt x="2261" y="1128"/>
                    </a:lnTo>
                    <a:lnTo>
                      <a:pt x="2252" y="1109"/>
                    </a:lnTo>
                    <a:lnTo>
                      <a:pt x="2243" y="1092"/>
                    </a:lnTo>
                    <a:lnTo>
                      <a:pt x="2231" y="1072"/>
                    </a:lnTo>
                    <a:lnTo>
                      <a:pt x="2220" y="1056"/>
                    </a:lnTo>
                    <a:lnTo>
                      <a:pt x="2207" y="1038"/>
                    </a:lnTo>
                    <a:lnTo>
                      <a:pt x="2194" y="1022"/>
                    </a:lnTo>
                    <a:lnTo>
                      <a:pt x="2179" y="1007"/>
                    </a:lnTo>
                    <a:lnTo>
                      <a:pt x="2163" y="993"/>
                    </a:lnTo>
                    <a:lnTo>
                      <a:pt x="2146" y="977"/>
                    </a:lnTo>
                    <a:lnTo>
                      <a:pt x="2130" y="963"/>
                    </a:lnTo>
                    <a:lnTo>
                      <a:pt x="2112" y="950"/>
                    </a:lnTo>
                    <a:lnTo>
                      <a:pt x="2091" y="938"/>
                    </a:lnTo>
                    <a:lnTo>
                      <a:pt x="2072" y="929"/>
                    </a:lnTo>
                    <a:lnTo>
                      <a:pt x="2051" y="919"/>
                    </a:lnTo>
                    <a:lnTo>
                      <a:pt x="2029" y="911"/>
                    </a:lnTo>
                    <a:lnTo>
                      <a:pt x="2010" y="903"/>
                    </a:lnTo>
                    <a:lnTo>
                      <a:pt x="1988" y="896"/>
                    </a:lnTo>
                    <a:lnTo>
                      <a:pt x="1966" y="890"/>
                    </a:lnTo>
                    <a:lnTo>
                      <a:pt x="1921" y="881"/>
                    </a:lnTo>
                    <a:lnTo>
                      <a:pt x="1876" y="874"/>
                    </a:lnTo>
                    <a:lnTo>
                      <a:pt x="1830" y="868"/>
                    </a:lnTo>
                    <a:lnTo>
                      <a:pt x="1784" y="862"/>
                    </a:lnTo>
                    <a:lnTo>
                      <a:pt x="0" y="862"/>
                    </a:lnTo>
                    <a:lnTo>
                      <a:pt x="0" y="0"/>
                    </a:lnTo>
                    <a:lnTo>
                      <a:pt x="2007" y="0"/>
                    </a:lnTo>
                    <a:lnTo>
                      <a:pt x="2042" y="3"/>
                    </a:lnTo>
                    <a:lnTo>
                      <a:pt x="2076" y="8"/>
                    </a:lnTo>
                    <a:lnTo>
                      <a:pt x="2112" y="13"/>
                    </a:lnTo>
                    <a:lnTo>
                      <a:pt x="2145" y="19"/>
                    </a:lnTo>
                    <a:lnTo>
                      <a:pt x="2179" y="28"/>
                    </a:lnTo>
                    <a:lnTo>
                      <a:pt x="2212" y="39"/>
                    </a:lnTo>
                    <a:lnTo>
                      <a:pt x="2247" y="50"/>
                    </a:lnTo>
                    <a:lnTo>
                      <a:pt x="2280" y="63"/>
                    </a:lnTo>
                    <a:lnTo>
                      <a:pt x="2313" y="76"/>
                    </a:lnTo>
                    <a:lnTo>
                      <a:pt x="2346" y="91"/>
                    </a:lnTo>
                    <a:lnTo>
                      <a:pt x="2377" y="109"/>
                    </a:lnTo>
                    <a:lnTo>
                      <a:pt x="2408" y="126"/>
                    </a:lnTo>
                    <a:lnTo>
                      <a:pt x="2439" y="144"/>
                    </a:lnTo>
                    <a:lnTo>
                      <a:pt x="2468" y="165"/>
                    </a:lnTo>
                    <a:lnTo>
                      <a:pt x="2498" y="185"/>
                    </a:lnTo>
                    <a:lnTo>
                      <a:pt x="2526" y="207"/>
                    </a:lnTo>
                    <a:lnTo>
                      <a:pt x="2556" y="230"/>
                    </a:lnTo>
                    <a:lnTo>
                      <a:pt x="2583" y="255"/>
                    </a:lnTo>
                    <a:lnTo>
                      <a:pt x="2608" y="279"/>
                    </a:lnTo>
                    <a:lnTo>
                      <a:pt x="2634" y="305"/>
                    </a:lnTo>
                    <a:lnTo>
                      <a:pt x="2657" y="330"/>
                    </a:lnTo>
                    <a:lnTo>
                      <a:pt x="2681" y="357"/>
                    </a:lnTo>
                    <a:lnTo>
                      <a:pt x="2704" y="386"/>
                    </a:lnTo>
                    <a:lnTo>
                      <a:pt x="2726" y="414"/>
                    </a:lnTo>
                    <a:lnTo>
                      <a:pt x="2746" y="442"/>
                    </a:lnTo>
                    <a:lnTo>
                      <a:pt x="2765" y="472"/>
                    </a:lnTo>
                    <a:lnTo>
                      <a:pt x="2782" y="504"/>
                    </a:lnTo>
                    <a:lnTo>
                      <a:pt x="2799" y="535"/>
                    </a:lnTo>
                    <a:lnTo>
                      <a:pt x="2813" y="566"/>
                    </a:lnTo>
                    <a:lnTo>
                      <a:pt x="2828" y="599"/>
                    </a:lnTo>
                    <a:lnTo>
                      <a:pt x="2840" y="631"/>
                    </a:lnTo>
                    <a:lnTo>
                      <a:pt x="2852" y="665"/>
                    </a:lnTo>
                    <a:lnTo>
                      <a:pt x="2863" y="707"/>
                    </a:lnTo>
                    <a:lnTo>
                      <a:pt x="2876" y="751"/>
                    </a:lnTo>
                    <a:lnTo>
                      <a:pt x="2886" y="795"/>
                    </a:lnTo>
                    <a:lnTo>
                      <a:pt x="2898" y="839"/>
                    </a:lnTo>
                    <a:lnTo>
                      <a:pt x="2907" y="885"/>
                    </a:lnTo>
                    <a:lnTo>
                      <a:pt x="2916" y="930"/>
                    </a:lnTo>
                    <a:lnTo>
                      <a:pt x="2925" y="976"/>
                    </a:lnTo>
                    <a:lnTo>
                      <a:pt x="2931" y="1022"/>
                    </a:lnTo>
                    <a:lnTo>
                      <a:pt x="2938" y="1070"/>
                    </a:lnTo>
                    <a:lnTo>
                      <a:pt x="2944" y="1117"/>
                    </a:lnTo>
                    <a:lnTo>
                      <a:pt x="2949" y="1165"/>
                    </a:lnTo>
                    <a:lnTo>
                      <a:pt x="2953" y="1213"/>
                    </a:lnTo>
                    <a:lnTo>
                      <a:pt x="2957" y="1259"/>
                    </a:lnTo>
                    <a:lnTo>
                      <a:pt x="2960" y="1307"/>
                    </a:lnTo>
                    <a:lnTo>
                      <a:pt x="2961" y="1356"/>
                    </a:lnTo>
                    <a:lnTo>
                      <a:pt x="2961" y="1403"/>
                    </a:lnTo>
                    <a:lnTo>
                      <a:pt x="2960" y="1478"/>
                    </a:lnTo>
                    <a:lnTo>
                      <a:pt x="2957" y="1554"/>
                    </a:lnTo>
                    <a:lnTo>
                      <a:pt x="2954" y="1591"/>
                    </a:lnTo>
                    <a:lnTo>
                      <a:pt x="2951" y="1627"/>
                    </a:lnTo>
                    <a:lnTo>
                      <a:pt x="2946" y="1665"/>
                    </a:lnTo>
                    <a:lnTo>
                      <a:pt x="2942" y="1702"/>
                    </a:lnTo>
                    <a:lnTo>
                      <a:pt x="2937" y="1739"/>
                    </a:lnTo>
                    <a:lnTo>
                      <a:pt x="2930" y="1775"/>
                    </a:lnTo>
                    <a:lnTo>
                      <a:pt x="2924" y="1811"/>
                    </a:lnTo>
                    <a:lnTo>
                      <a:pt x="2915" y="1847"/>
                    </a:lnTo>
                    <a:lnTo>
                      <a:pt x="2907" y="1883"/>
                    </a:lnTo>
                    <a:lnTo>
                      <a:pt x="2898" y="1919"/>
                    </a:lnTo>
                    <a:lnTo>
                      <a:pt x="2888" y="1953"/>
                    </a:lnTo>
                    <a:lnTo>
                      <a:pt x="2877" y="1988"/>
                    </a:lnTo>
                    <a:lnTo>
                      <a:pt x="2866" y="2022"/>
                    </a:lnTo>
                    <a:lnTo>
                      <a:pt x="2854" y="2058"/>
                    </a:lnTo>
                    <a:lnTo>
                      <a:pt x="2840" y="2090"/>
                    </a:lnTo>
                    <a:lnTo>
                      <a:pt x="2827" y="2124"/>
                    </a:lnTo>
                    <a:lnTo>
                      <a:pt x="2812" y="2157"/>
                    </a:lnTo>
                    <a:lnTo>
                      <a:pt x="2798" y="2189"/>
                    </a:lnTo>
                    <a:lnTo>
                      <a:pt x="2780" y="2221"/>
                    </a:lnTo>
                    <a:lnTo>
                      <a:pt x="2763" y="2253"/>
                    </a:lnTo>
                    <a:lnTo>
                      <a:pt x="2745" y="2283"/>
                    </a:lnTo>
                    <a:lnTo>
                      <a:pt x="2726" y="2314"/>
                    </a:lnTo>
                    <a:lnTo>
                      <a:pt x="2706" y="2343"/>
                    </a:lnTo>
                    <a:lnTo>
                      <a:pt x="2684" y="2373"/>
                    </a:lnTo>
                    <a:lnTo>
                      <a:pt x="2664" y="2401"/>
                    </a:lnTo>
                    <a:lnTo>
                      <a:pt x="2641" y="2429"/>
                    </a:lnTo>
                    <a:lnTo>
                      <a:pt x="2617" y="2456"/>
                    </a:lnTo>
                    <a:lnTo>
                      <a:pt x="2593" y="2482"/>
                    </a:lnTo>
                    <a:lnTo>
                      <a:pt x="2566" y="2508"/>
                    </a:lnTo>
                    <a:lnTo>
                      <a:pt x="2539" y="2531"/>
                    </a:lnTo>
                    <a:lnTo>
                      <a:pt x="2512" y="2554"/>
                    </a:lnTo>
                    <a:lnTo>
                      <a:pt x="2484" y="2575"/>
                    </a:lnTo>
                    <a:lnTo>
                      <a:pt x="2454" y="2595"/>
                    </a:lnTo>
                    <a:lnTo>
                      <a:pt x="2426" y="2612"/>
                    </a:lnTo>
                    <a:lnTo>
                      <a:pt x="2395" y="2630"/>
                    </a:lnTo>
                    <a:lnTo>
                      <a:pt x="2364" y="2645"/>
                    </a:lnTo>
                    <a:lnTo>
                      <a:pt x="2334" y="2660"/>
                    </a:lnTo>
                    <a:lnTo>
                      <a:pt x="2302" y="2674"/>
                    </a:lnTo>
                    <a:lnTo>
                      <a:pt x="2271" y="2685"/>
                    </a:lnTo>
                    <a:lnTo>
                      <a:pt x="2238" y="2698"/>
                    </a:lnTo>
                    <a:lnTo>
                      <a:pt x="2206" y="2707"/>
                    </a:lnTo>
                    <a:lnTo>
                      <a:pt x="2173" y="2717"/>
                    </a:lnTo>
                    <a:lnTo>
                      <a:pt x="2140" y="2725"/>
                    </a:lnTo>
                    <a:lnTo>
                      <a:pt x="2105" y="2733"/>
                    </a:lnTo>
                    <a:lnTo>
                      <a:pt x="2072" y="2740"/>
                    </a:lnTo>
                    <a:lnTo>
                      <a:pt x="2037" y="2746"/>
                    </a:lnTo>
                    <a:lnTo>
                      <a:pt x="2002" y="2751"/>
                    </a:lnTo>
                    <a:lnTo>
                      <a:pt x="1968" y="2755"/>
                    </a:lnTo>
                    <a:lnTo>
                      <a:pt x="1896" y="2762"/>
                    </a:lnTo>
                    <a:lnTo>
                      <a:pt x="1825" y="2767"/>
                    </a:lnTo>
                    <a:lnTo>
                      <a:pt x="1753" y="2771"/>
                    </a:lnTo>
                    <a:lnTo>
                      <a:pt x="1678" y="2773"/>
                    </a:lnTo>
                    <a:lnTo>
                      <a:pt x="1605" y="2773"/>
                    </a:lnTo>
                    <a:lnTo>
                      <a:pt x="1530" y="2773"/>
                    </a:lnTo>
                    <a:lnTo>
                      <a:pt x="0" y="2773"/>
                    </a:lnTo>
                    <a:lnTo>
                      <a:pt x="0" y="1907"/>
                    </a:lnTo>
                    <a:lnTo>
                      <a:pt x="1808" y="19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1078" name="Freeform 112"/>
              <p:cNvSpPr>
                <a:spLocks/>
              </p:cNvSpPr>
              <p:nvPr userDrawn="1"/>
            </p:nvSpPr>
            <p:spPr bwMode="auto">
              <a:xfrm>
                <a:off x="522288" y="1123950"/>
                <a:ext cx="506412" cy="319088"/>
              </a:xfrm>
              <a:custGeom>
                <a:avLst/>
                <a:gdLst>
                  <a:gd name="T0" fmla="*/ 613 w 2873"/>
                  <a:gd name="T1" fmla="*/ 0 h 1805"/>
                  <a:gd name="T2" fmla="*/ 613 w 2873"/>
                  <a:gd name="T3" fmla="*/ 1040 h 1805"/>
                  <a:gd name="T4" fmla="*/ 1098 w 2873"/>
                  <a:gd name="T5" fmla="*/ 1040 h 1805"/>
                  <a:gd name="T6" fmla="*/ 1102 w 2873"/>
                  <a:gd name="T7" fmla="*/ 127 h 1805"/>
                  <a:gd name="T8" fmla="*/ 1731 w 2873"/>
                  <a:gd name="T9" fmla="*/ 127 h 1805"/>
                  <a:gd name="T10" fmla="*/ 1731 w 2873"/>
                  <a:gd name="T11" fmla="*/ 1040 h 1805"/>
                  <a:gd name="T12" fmla="*/ 2261 w 2873"/>
                  <a:gd name="T13" fmla="*/ 1040 h 1805"/>
                  <a:gd name="T14" fmla="*/ 2269 w 2873"/>
                  <a:gd name="T15" fmla="*/ 0 h 1805"/>
                  <a:gd name="T16" fmla="*/ 2873 w 2873"/>
                  <a:gd name="T17" fmla="*/ 0 h 1805"/>
                  <a:gd name="T18" fmla="*/ 2873 w 2873"/>
                  <a:gd name="T19" fmla="*/ 1805 h 1805"/>
                  <a:gd name="T20" fmla="*/ 0 w 2873"/>
                  <a:gd name="T21" fmla="*/ 1805 h 1805"/>
                  <a:gd name="T22" fmla="*/ 0 w 2873"/>
                  <a:gd name="T23" fmla="*/ 0 h 1805"/>
                  <a:gd name="T24" fmla="*/ 613 w 2873"/>
                  <a:gd name="T25" fmla="*/ 0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3" h="1805">
                    <a:moveTo>
                      <a:pt x="613" y="0"/>
                    </a:moveTo>
                    <a:lnTo>
                      <a:pt x="613" y="1040"/>
                    </a:lnTo>
                    <a:lnTo>
                      <a:pt x="1098" y="1040"/>
                    </a:lnTo>
                    <a:lnTo>
                      <a:pt x="1102" y="127"/>
                    </a:lnTo>
                    <a:lnTo>
                      <a:pt x="1731" y="127"/>
                    </a:lnTo>
                    <a:lnTo>
                      <a:pt x="1731" y="1040"/>
                    </a:lnTo>
                    <a:lnTo>
                      <a:pt x="2261" y="1040"/>
                    </a:lnTo>
                    <a:lnTo>
                      <a:pt x="2269" y="0"/>
                    </a:lnTo>
                    <a:lnTo>
                      <a:pt x="2873" y="0"/>
                    </a:lnTo>
                    <a:lnTo>
                      <a:pt x="2873" y="1805"/>
                    </a:lnTo>
                    <a:lnTo>
                      <a:pt x="0" y="1805"/>
                    </a:lnTo>
                    <a:lnTo>
                      <a:pt x="0" y="0"/>
                    </a:lnTo>
                    <a:lnTo>
                      <a:pt x="6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1079" name="Freeform 113"/>
              <p:cNvSpPr>
                <a:spLocks/>
              </p:cNvSpPr>
              <p:nvPr userDrawn="1"/>
            </p:nvSpPr>
            <p:spPr bwMode="auto">
              <a:xfrm>
                <a:off x="522288" y="2601913"/>
                <a:ext cx="506412" cy="330200"/>
              </a:xfrm>
              <a:custGeom>
                <a:avLst/>
                <a:gdLst>
                  <a:gd name="T0" fmla="*/ 2213 w 2873"/>
                  <a:gd name="T1" fmla="*/ 1003 h 1870"/>
                  <a:gd name="T2" fmla="*/ 2220 w 2873"/>
                  <a:gd name="T3" fmla="*/ 0 h 1870"/>
                  <a:gd name="T4" fmla="*/ 2873 w 2873"/>
                  <a:gd name="T5" fmla="*/ 0 h 1870"/>
                  <a:gd name="T6" fmla="*/ 2873 w 2873"/>
                  <a:gd name="T7" fmla="*/ 1870 h 1870"/>
                  <a:gd name="T8" fmla="*/ 0 w 2873"/>
                  <a:gd name="T9" fmla="*/ 1870 h 1870"/>
                  <a:gd name="T10" fmla="*/ 0 w 2873"/>
                  <a:gd name="T11" fmla="*/ 1003 h 1870"/>
                  <a:gd name="T12" fmla="*/ 2213 w 2873"/>
                  <a:gd name="T13" fmla="*/ 1003 h 1870"/>
                </a:gdLst>
                <a:ahLst/>
                <a:cxnLst>
                  <a:cxn ang="0">
                    <a:pos x="T0" y="T1"/>
                  </a:cxn>
                  <a:cxn ang="0">
                    <a:pos x="T2" y="T3"/>
                  </a:cxn>
                  <a:cxn ang="0">
                    <a:pos x="T4" y="T5"/>
                  </a:cxn>
                  <a:cxn ang="0">
                    <a:pos x="T6" y="T7"/>
                  </a:cxn>
                  <a:cxn ang="0">
                    <a:pos x="T8" y="T9"/>
                  </a:cxn>
                  <a:cxn ang="0">
                    <a:pos x="T10" y="T11"/>
                  </a:cxn>
                  <a:cxn ang="0">
                    <a:pos x="T12" y="T13"/>
                  </a:cxn>
                </a:cxnLst>
                <a:rect l="0" t="0" r="r" b="b"/>
                <a:pathLst>
                  <a:path w="2873" h="1870">
                    <a:moveTo>
                      <a:pt x="2213" y="1003"/>
                    </a:moveTo>
                    <a:lnTo>
                      <a:pt x="2220" y="0"/>
                    </a:lnTo>
                    <a:lnTo>
                      <a:pt x="2873" y="0"/>
                    </a:lnTo>
                    <a:lnTo>
                      <a:pt x="2873" y="1870"/>
                    </a:lnTo>
                    <a:lnTo>
                      <a:pt x="0" y="1870"/>
                    </a:lnTo>
                    <a:lnTo>
                      <a:pt x="0" y="1003"/>
                    </a:lnTo>
                    <a:lnTo>
                      <a:pt x="2213" y="10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1080" name="Freeform 114"/>
              <p:cNvSpPr>
                <a:spLocks noEditPoints="1"/>
              </p:cNvSpPr>
              <p:nvPr userDrawn="1"/>
            </p:nvSpPr>
            <p:spPr bwMode="auto">
              <a:xfrm>
                <a:off x="522288" y="547688"/>
                <a:ext cx="508000" cy="479425"/>
              </a:xfrm>
              <a:custGeom>
                <a:avLst/>
                <a:gdLst>
                  <a:gd name="T0" fmla="*/ 7 w 2879"/>
                  <a:gd name="T1" fmla="*/ 1166 h 2716"/>
                  <a:gd name="T2" fmla="*/ 24 w 2879"/>
                  <a:gd name="T3" fmla="*/ 1075 h 2716"/>
                  <a:gd name="T4" fmla="*/ 53 w 2879"/>
                  <a:gd name="T5" fmla="*/ 985 h 2716"/>
                  <a:gd name="T6" fmla="*/ 90 w 2879"/>
                  <a:gd name="T7" fmla="*/ 899 h 2716"/>
                  <a:gd name="T8" fmla="*/ 136 w 2879"/>
                  <a:gd name="T9" fmla="*/ 815 h 2716"/>
                  <a:gd name="T10" fmla="*/ 191 w 2879"/>
                  <a:gd name="T11" fmla="*/ 737 h 2716"/>
                  <a:gd name="T12" fmla="*/ 252 w 2879"/>
                  <a:gd name="T13" fmla="*/ 665 h 2716"/>
                  <a:gd name="T14" fmla="*/ 320 w 2879"/>
                  <a:gd name="T15" fmla="*/ 600 h 2716"/>
                  <a:gd name="T16" fmla="*/ 395 w 2879"/>
                  <a:gd name="T17" fmla="*/ 543 h 2716"/>
                  <a:gd name="T18" fmla="*/ 476 w 2879"/>
                  <a:gd name="T19" fmla="*/ 496 h 2716"/>
                  <a:gd name="T20" fmla="*/ 562 w 2879"/>
                  <a:gd name="T21" fmla="*/ 460 h 2716"/>
                  <a:gd name="T22" fmla="*/ 641 w 2879"/>
                  <a:gd name="T23" fmla="*/ 438 h 2716"/>
                  <a:gd name="T24" fmla="*/ 723 w 2879"/>
                  <a:gd name="T25" fmla="*/ 423 h 2716"/>
                  <a:gd name="T26" fmla="*/ 805 w 2879"/>
                  <a:gd name="T27" fmla="*/ 414 h 2716"/>
                  <a:gd name="T28" fmla="*/ 889 w 2879"/>
                  <a:gd name="T29" fmla="*/ 413 h 2716"/>
                  <a:gd name="T30" fmla="*/ 972 w 2879"/>
                  <a:gd name="T31" fmla="*/ 416 h 2716"/>
                  <a:gd name="T32" fmla="*/ 1054 w 2879"/>
                  <a:gd name="T33" fmla="*/ 429 h 2716"/>
                  <a:gd name="T34" fmla="*/ 1134 w 2879"/>
                  <a:gd name="T35" fmla="*/ 450 h 2716"/>
                  <a:gd name="T36" fmla="*/ 1211 w 2879"/>
                  <a:gd name="T37" fmla="*/ 477 h 2716"/>
                  <a:gd name="T38" fmla="*/ 1284 w 2879"/>
                  <a:gd name="T39" fmla="*/ 512 h 2716"/>
                  <a:gd name="T40" fmla="*/ 1352 w 2879"/>
                  <a:gd name="T41" fmla="*/ 555 h 2716"/>
                  <a:gd name="T42" fmla="*/ 1419 w 2879"/>
                  <a:gd name="T43" fmla="*/ 612 h 2716"/>
                  <a:gd name="T44" fmla="*/ 1488 w 2879"/>
                  <a:gd name="T45" fmla="*/ 688 h 2716"/>
                  <a:gd name="T46" fmla="*/ 1545 w 2879"/>
                  <a:gd name="T47" fmla="*/ 771 h 2716"/>
                  <a:gd name="T48" fmla="*/ 1594 w 2879"/>
                  <a:gd name="T49" fmla="*/ 859 h 2716"/>
                  <a:gd name="T50" fmla="*/ 1648 w 2879"/>
                  <a:gd name="T51" fmla="*/ 982 h 2716"/>
                  <a:gd name="T52" fmla="*/ 2879 w 2879"/>
                  <a:gd name="T53" fmla="*/ 0 h 2716"/>
                  <a:gd name="T54" fmla="*/ 2873 w 2879"/>
                  <a:gd name="T55" fmla="*/ 1848 h 2716"/>
                  <a:gd name="T56" fmla="*/ 0 w 2879"/>
                  <a:gd name="T57" fmla="*/ 1227 h 2716"/>
                  <a:gd name="T58" fmla="*/ 764 w 2879"/>
                  <a:gd name="T59" fmla="*/ 1289 h 2716"/>
                  <a:gd name="T60" fmla="*/ 836 w 2879"/>
                  <a:gd name="T61" fmla="*/ 1265 h 2716"/>
                  <a:gd name="T62" fmla="*/ 912 w 2879"/>
                  <a:gd name="T63" fmla="*/ 1254 h 2716"/>
                  <a:gd name="T64" fmla="*/ 990 w 2879"/>
                  <a:gd name="T65" fmla="*/ 1255 h 2716"/>
                  <a:gd name="T66" fmla="*/ 1064 w 2879"/>
                  <a:gd name="T67" fmla="*/ 1273 h 2716"/>
                  <a:gd name="T68" fmla="*/ 1127 w 2879"/>
                  <a:gd name="T69" fmla="*/ 1303 h 2716"/>
                  <a:gd name="T70" fmla="*/ 1171 w 2879"/>
                  <a:gd name="T71" fmla="*/ 1335 h 2716"/>
                  <a:gd name="T72" fmla="*/ 1206 w 2879"/>
                  <a:gd name="T73" fmla="*/ 1376 h 2716"/>
                  <a:gd name="T74" fmla="*/ 1231 w 2879"/>
                  <a:gd name="T75" fmla="*/ 1423 h 2716"/>
                  <a:gd name="T76" fmla="*/ 1252 w 2879"/>
                  <a:gd name="T77" fmla="*/ 1476 h 2716"/>
                  <a:gd name="T78" fmla="*/ 1265 w 2879"/>
                  <a:gd name="T79" fmla="*/ 1534 h 2716"/>
                  <a:gd name="T80" fmla="*/ 1278 w 2879"/>
                  <a:gd name="T81" fmla="*/ 1654 h 2716"/>
                  <a:gd name="T82" fmla="*/ 1276 w 2879"/>
                  <a:gd name="T83" fmla="*/ 1858 h 2716"/>
                  <a:gd name="T84" fmla="*/ 561 w 2879"/>
                  <a:gd name="T85" fmla="*/ 1701 h 2716"/>
                  <a:gd name="T86" fmla="*/ 567 w 2879"/>
                  <a:gd name="T87" fmla="*/ 1585 h 2716"/>
                  <a:gd name="T88" fmla="*/ 579 w 2879"/>
                  <a:gd name="T89" fmla="*/ 1512 h 2716"/>
                  <a:gd name="T90" fmla="*/ 594 w 2879"/>
                  <a:gd name="T91" fmla="*/ 1461 h 2716"/>
                  <a:gd name="T92" fmla="*/ 618 w 2879"/>
                  <a:gd name="T93" fmla="*/ 1413 h 2716"/>
                  <a:gd name="T94" fmla="*/ 648 w 2879"/>
                  <a:gd name="T95" fmla="*/ 1371 h 2716"/>
                  <a:gd name="T96" fmla="*/ 689 w 2879"/>
                  <a:gd name="T97" fmla="*/ 1333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79" h="2716">
                    <a:moveTo>
                      <a:pt x="0" y="1227"/>
                    </a:moveTo>
                    <a:lnTo>
                      <a:pt x="3" y="1197"/>
                    </a:lnTo>
                    <a:lnTo>
                      <a:pt x="7" y="1166"/>
                    </a:lnTo>
                    <a:lnTo>
                      <a:pt x="10" y="1135"/>
                    </a:lnTo>
                    <a:lnTo>
                      <a:pt x="18" y="1106"/>
                    </a:lnTo>
                    <a:lnTo>
                      <a:pt x="24" y="1075"/>
                    </a:lnTo>
                    <a:lnTo>
                      <a:pt x="32" y="1045"/>
                    </a:lnTo>
                    <a:lnTo>
                      <a:pt x="42" y="1016"/>
                    </a:lnTo>
                    <a:lnTo>
                      <a:pt x="53" y="985"/>
                    </a:lnTo>
                    <a:lnTo>
                      <a:pt x="64" y="957"/>
                    </a:lnTo>
                    <a:lnTo>
                      <a:pt x="77" y="927"/>
                    </a:lnTo>
                    <a:lnTo>
                      <a:pt x="90" y="899"/>
                    </a:lnTo>
                    <a:lnTo>
                      <a:pt x="104" y="870"/>
                    </a:lnTo>
                    <a:lnTo>
                      <a:pt x="121" y="842"/>
                    </a:lnTo>
                    <a:lnTo>
                      <a:pt x="136" y="815"/>
                    </a:lnTo>
                    <a:lnTo>
                      <a:pt x="153" y="788"/>
                    </a:lnTo>
                    <a:lnTo>
                      <a:pt x="172" y="762"/>
                    </a:lnTo>
                    <a:lnTo>
                      <a:pt x="191" y="737"/>
                    </a:lnTo>
                    <a:lnTo>
                      <a:pt x="210" y="712"/>
                    </a:lnTo>
                    <a:lnTo>
                      <a:pt x="230" y="688"/>
                    </a:lnTo>
                    <a:lnTo>
                      <a:pt x="252" y="665"/>
                    </a:lnTo>
                    <a:lnTo>
                      <a:pt x="274" y="642"/>
                    </a:lnTo>
                    <a:lnTo>
                      <a:pt x="296" y="620"/>
                    </a:lnTo>
                    <a:lnTo>
                      <a:pt x="320" y="600"/>
                    </a:lnTo>
                    <a:lnTo>
                      <a:pt x="345" y="580"/>
                    </a:lnTo>
                    <a:lnTo>
                      <a:pt x="369" y="560"/>
                    </a:lnTo>
                    <a:lnTo>
                      <a:pt x="395" y="543"/>
                    </a:lnTo>
                    <a:lnTo>
                      <a:pt x="422" y="527"/>
                    </a:lnTo>
                    <a:lnTo>
                      <a:pt x="449" y="510"/>
                    </a:lnTo>
                    <a:lnTo>
                      <a:pt x="476" y="496"/>
                    </a:lnTo>
                    <a:lnTo>
                      <a:pt x="505" y="483"/>
                    </a:lnTo>
                    <a:lnTo>
                      <a:pt x="533" y="471"/>
                    </a:lnTo>
                    <a:lnTo>
                      <a:pt x="562" y="460"/>
                    </a:lnTo>
                    <a:lnTo>
                      <a:pt x="588" y="452"/>
                    </a:lnTo>
                    <a:lnTo>
                      <a:pt x="614" y="445"/>
                    </a:lnTo>
                    <a:lnTo>
                      <a:pt x="641" y="438"/>
                    </a:lnTo>
                    <a:lnTo>
                      <a:pt x="669" y="433"/>
                    </a:lnTo>
                    <a:lnTo>
                      <a:pt x="696" y="428"/>
                    </a:lnTo>
                    <a:lnTo>
                      <a:pt x="723" y="423"/>
                    </a:lnTo>
                    <a:lnTo>
                      <a:pt x="750" y="419"/>
                    </a:lnTo>
                    <a:lnTo>
                      <a:pt x="778" y="416"/>
                    </a:lnTo>
                    <a:lnTo>
                      <a:pt x="805" y="414"/>
                    </a:lnTo>
                    <a:lnTo>
                      <a:pt x="834" y="413"/>
                    </a:lnTo>
                    <a:lnTo>
                      <a:pt x="861" y="411"/>
                    </a:lnTo>
                    <a:lnTo>
                      <a:pt x="889" y="413"/>
                    </a:lnTo>
                    <a:lnTo>
                      <a:pt x="916" y="413"/>
                    </a:lnTo>
                    <a:lnTo>
                      <a:pt x="945" y="414"/>
                    </a:lnTo>
                    <a:lnTo>
                      <a:pt x="972" y="416"/>
                    </a:lnTo>
                    <a:lnTo>
                      <a:pt x="1000" y="420"/>
                    </a:lnTo>
                    <a:lnTo>
                      <a:pt x="1027" y="425"/>
                    </a:lnTo>
                    <a:lnTo>
                      <a:pt x="1054" y="429"/>
                    </a:lnTo>
                    <a:lnTo>
                      <a:pt x="1081" y="434"/>
                    </a:lnTo>
                    <a:lnTo>
                      <a:pt x="1108" y="441"/>
                    </a:lnTo>
                    <a:lnTo>
                      <a:pt x="1134" y="450"/>
                    </a:lnTo>
                    <a:lnTo>
                      <a:pt x="1160" y="458"/>
                    </a:lnTo>
                    <a:lnTo>
                      <a:pt x="1185" y="465"/>
                    </a:lnTo>
                    <a:lnTo>
                      <a:pt x="1211" y="477"/>
                    </a:lnTo>
                    <a:lnTo>
                      <a:pt x="1235" y="487"/>
                    </a:lnTo>
                    <a:lnTo>
                      <a:pt x="1260" y="499"/>
                    </a:lnTo>
                    <a:lnTo>
                      <a:pt x="1284" y="512"/>
                    </a:lnTo>
                    <a:lnTo>
                      <a:pt x="1307" y="526"/>
                    </a:lnTo>
                    <a:lnTo>
                      <a:pt x="1331" y="539"/>
                    </a:lnTo>
                    <a:lnTo>
                      <a:pt x="1352" y="555"/>
                    </a:lnTo>
                    <a:lnTo>
                      <a:pt x="1373" y="571"/>
                    </a:lnTo>
                    <a:lnTo>
                      <a:pt x="1395" y="587"/>
                    </a:lnTo>
                    <a:lnTo>
                      <a:pt x="1419" y="612"/>
                    </a:lnTo>
                    <a:lnTo>
                      <a:pt x="1444" y="636"/>
                    </a:lnTo>
                    <a:lnTo>
                      <a:pt x="1467" y="662"/>
                    </a:lnTo>
                    <a:lnTo>
                      <a:pt x="1488" y="688"/>
                    </a:lnTo>
                    <a:lnTo>
                      <a:pt x="1508" y="715"/>
                    </a:lnTo>
                    <a:lnTo>
                      <a:pt x="1526" y="742"/>
                    </a:lnTo>
                    <a:lnTo>
                      <a:pt x="1545" y="771"/>
                    </a:lnTo>
                    <a:lnTo>
                      <a:pt x="1562" y="801"/>
                    </a:lnTo>
                    <a:lnTo>
                      <a:pt x="1578" y="829"/>
                    </a:lnTo>
                    <a:lnTo>
                      <a:pt x="1594" y="859"/>
                    </a:lnTo>
                    <a:lnTo>
                      <a:pt x="1607" y="890"/>
                    </a:lnTo>
                    <a:lnTo>
                      <a:pt x="1623" y="920"/>
                    </a:lnTo>
                    <a:lnTo>
                      <a:pt x="1648" y="982"/>
                    </a:lnTo>
                    <a:lnTo>
                      <a:pt x="1672" y="1045"/>
                    </a:lnTo>
                    <a:lnTo>
                      <a:pt x="2123" y="665"/>
                    </a:lnTo>
                    <a:lnTo>
                      <a:pt x="2879" y="0"/>
                    </a:lnTo>
                    <a:lnTo>
                      <a:pt x="2879" y="967"/>
                    </a:lnTo>
                    <a:lnTo>
                      <a:pt x="1801" y="1848"/>
                    </a:lnTo>
                    <a:lnTo>
                      <a:pt x="2873" y="1848"/>
                    </a:lnTo>
                    <a:lnTo>
                      <a:pt x="2873" y="2716"/>
                    </a:lnTo>
                    <a:lnTo>
                      <a:pt x="0" y="2716"/>
                    </a:lnTo>
                    <a:lnTo>
                      <a:pt x="0" y="1227"/>
                    </a:lnTo>
                    <a:close/>
                    <a:moveTo>
                      <a:pt x="722" y="1314"/>
                    </a:moveTo>
                    <a:lnTo>
                      <a:pt x="743" y="1301"/>
                    </a:lnTo>
                    <a:lnTo>
                      <a:pt x="764" y="1289"/>
                    </a:lnTo>
                    <a:lnTo>
                      <a:pt x="788" y="1279"/>
                    </a:lnTo>
                    <a:lnTo>
                      <a:pt x="812" y="1272"/>
                    </a:lnTo>
                    <a:lnTo>
                      <a:pt x="836" y="1265"/>
                    </a:lnTo>
                    <a:lnTo>
                      <a:pt x="861" y="1259"/>
                    </a:lnTo>
                    <a:lnTo>
                      <a:pt x="887" y="1255"/>
                    </a:lnTo>
                    <a:lnTo>
                      <a:pt x="912" y="1254"/>
                    </a:lnTo>
                    <a:lnTo>
                      <a:pt x="938" y="1252"/>
                    </a:lnTo>
                    <a:lnTo>
                      <a:pt x="964" y="1254"/>
                    </a:lnTo>
                    <a:lnTo>
                      <a:pt x="990" y="1255"/>
                    </a:lnTo>
                    <a:lnTo>
                      <a:pt x="1015" y="1259"/>
                    </a:lnTo>
                    <a:lnTo>
                      <a:pt x="1040" y="1266"/>
                    </a:lnTo>
                    <a:lnTo>
                      <a:pt x="1064" y="1273"/>
                    </a:lnTo>
                    <a:lnTo>
                      <a:pt x="1086" y="1282"/>
                    </a:lnTo>
                    <a:lnTo>
                      <a:pt x="1109" y="1293"/>
                    </a:lnTo>
                    <a:lnTo>
                      <a:pt x="1127" y="1303"/>
                    </a:lnTo>
                    <a:lnTo>
                      <a:pt x="1143" y="1313"/>
                    </a:lnTo>
                    <a:lnTo>
                      <a:pt x="1157" y="1323"/>
                    </a:lnTo>
                    <a:lnTo>
                      <a:pt x="1171" y="1335"/>
                    </a:lnTo>
                    <a:lnTo>
                      <a:pt x="1184" y="1347"/>
                    </a:lnTo>
                    <a:lnTo>
                      <a:pt x="1195" y="1361"/>
                    </a:lnTo>
                    <a:lnTo>
                      <a:pt x="1206" y="1376"/>
                    </a:lnTo>
                    <a:lnTo>
                      <a:pt x="1215" y="1391"/>
                    </a:lnTo>
                    <a:lnTo>
                      <a:pt x="1225" y="1407"/>
                    </a:lnTo>
                    <a:lnTo>
                      <a:pt x="1231" y="1423"/>
                    </a:lnTo>
                    <a:lnTo>
                      <a:pt x="1239" y="1441"/>
                    </a:lnTo>
                    <a:lnTo>
                      <a:pt x="1247" y="1458"/>
                    </a:lnTo>
                    <a:lnTo>
                      <a:pt x="1252" y="1476"/>
                    </a:lnTo>
                    <a:lnTo>
                      <a:pt x="1256" y="1495"/>
                    </a:lnTo>
                    <a:lnTo>
                      <a:pt x="1261" y="1515"/>
                    </a:lnTo>
                    <a:lnTo>
                      <a:pt x="1265" y="1534"/>
                    </a:lnTo>
                    <a:lnTo>
                      <a:pt x="1270" y="1573"/>
                    </a:lnTo>
                    <a:lnTo>
                      <a:pt x="1275" y="1614"/>
                    </a:lnTo>
                    <a:lnTo>
                      <a:pt x="1278" y="1654"/>
                    </a:lnTo>
                    <a:lnTo>
                      <a:pt x="1279" y="1696"/>
                    </a:lnTo>
                    <a:lnTo>
                      <a:pt x="1278" y="1778"/>
                    </a:lnTo>
                    <a:lnTo>
                      <a:pt x="1276" y="1858"/>
                    </a:lnTo>
                    <a:lnTo>
                      <a:pt x="562" y="1858"/>
                    </a:lnTo>
                    <a:lnTo>
                      <a:pt x="562" y="1781"/>
                    </a:lnTo>
                    <a:lnTo>
                      <a:pt x="561" y="1701"/>
                    </a:lnTo>
                    <a:lnTo>
                      <a:pt x="562" y="1662"/>
                    </a:lnTo>
                    <a:lnTo>
                      <a:pt x="565" y="1623"/>
                    </a:lnTo>
                    <a:lnTo>
                      <a:pt x="567" y="1585"/>
                    </a:lnTo>
                    <a:lnTo>
                      <a:pt x="571" y="1548"/>
                    </a:lnTo>
                    <a:lnTo>
                      <a:pt x="575" y="1529"/>
                    </a:lnTo>
                    <a:lnTo>
                      <a:pt x="579" y="1512"/>
                    </a:lnTo>
                    <a:lnTo>
                      <a:pt x="583" y="1494"/>
                    </a:lnTo>
                    <a:lnTo>
                      <a:pt x="588" y="1476"/>
                    </a:lnTo>
                    <a:lnTo>
                      <a:pt x="594" y="1461"/>
                    </a:lnTo>
                    <a:lnTo>
                      <a:pt x="601" y="1444"/>
                    </a:lnTo>
                    <a:lnTo>
                      <a:pt x="609" y="1429"/>
                    </a:lnTo>
                    <a:lnTo>
                      <a:pt x="618" y="1413"/>
                    </a:lnTo>
                    <a:lnTo>
                      <a:pt x="627" y="1398"/>
                    </a:lnTo>
                    <a:lnTo>
                      <a:pt x="636" y="1384"/>
                    </a:lnTo>
                    <a:lnTo>
                      <a:pt x="648" y="1371"/>
                    </a:lnTo>
                    <a:lnTo>
                      <a:pt x="660" y="1358"/>
                    </a:lnTo>
                    <a:lnTo>
                      <a:pt x="674" y="1346"/>
                    </a:lnTo>
                    <a:lnTo>
                      <a:pt x="689" y="1333"/>
                    </a:lnTo>
                    <a:lnTo>
                      <a:pt x="705" y="1323"/>
                    </a:lnTo>
                    <a:lnTo>
                      <a:pt x="722" y="1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grpSp>
        <p:grpSp>
          <p:nvGrpSpPr>
            <p:cNvPr id="2157" name="Gruppieren 2156"/>
            <p:cNvGrpSpPr/>
            <p:nvPr userDrawn="1"/>
          </p:nvGrpSpPr>
          <p:grpSpPr>
            <a:xfrm>
              <a:off x="9478167" y="7138345"/>
              <a:ext cx="1008063" cy="228600"/>
              <a:chOff x="9064625" y="6573838"/>
              <a:chExt cx="1008063" cy="228600"/>
            </a:xfrm>
            <a:solidFill>
              <a:schemeClr val="accent2"/>
            </a:solidFill>
          </p:grpSpPr>
          <p:sp>
            <p:nvSpPr>
              <p:cNvPr id="2149" name="Freeform 25"/>
              <p:cNvSpPr>
                <a:spLocks/>
              </p:cNvSpPr>
              <p:nvPr userDrawn="1"/>
            </p:nvSpPr>
            <p:spPr bwMode="auto">
              <a:xfrm>
                <a:off x="9064625" y="6573838"/>
                <a:ext cx="98425" cy="223838"/>
              </a:xfrm>
              <a:custGeom>
                <a:avLst/>
                <a:gdLst>
                  <a:gd name="T0" fmla="*/ 626 w 626"/>
                  <a:gd name="T1" fmla="*/ 802 h 1411"/>
                  <a:gd name="T2" fmla="*/ 413 w 626"/>
                  <a:gd name="T3" fmla="*/ 550 h 1411"/>
                  <a:gd name="T4" fmla="*/ 413 w 626"/>
                  <a:gd name="T5" fmla="*/ 392 h 1411"/>
                  <a:gd name="T6" fmla="*/ 415 w 626"/>
                  <a:gd name="T7" fmla="*/ 361 h 1411"/>
                  <a:gd name="T8" fmla="*/ 421 w 626"/>
                  <a:gd name="T9" fmla="*/ 333 h 1411"/>
                  <a:gd name="T10" fmla="*/ 430 w 626"/>
                  <a:gd name="T11" fmla="*/ 311 h 1411"/>
                  <a:gd name="T12" fmla="*/ 443 w 626"/>
                  <a:gd name="T13" fmla="*/ 292 h 1411"/>
                  <a:gd name="T14" fmla="*/ 459 w 626"/>
                  <a:gd name="T15" fmla="*/ 279 h 1411"/>
                  <a:gd name="T16" fmla="*/ 479 w 626"/>
                  <a:gd name="T17" fmla="*/ 271 h 1411"/>
                  <a:gd name="T18" fmla="*/ 505 w 626"/>
                  <a:gd name="T19" fmla="*/ 266 h 1411"/>
                  <a:gd name="T20" fmla="*/ 533 w 626"/>
                  <a:gd name="T21" fmla="*/ 266 h 1411"/>
                  <a:gd name="T22" fmla="*/ 561 w 626"/>
                  <a:gd name="T23" fmla="*/ 271 h 1411"/>
                  <a:gd name="T24" fmla="*/ 601 w 626"/>
                  <a:gd name="T25" fmla="*/ 283 h 1411"/>
                  <a:gd name="T26" fmla="*/ 626 w 626"/>
                  <a:gd name="T27" fmla="*/ 31 h 1411"/>
                  <a:gd name="T28" fmla="*/ 594 w 626"/>
                  <a:gd name="T29" fmla="*/ 17 h 1411"/>
                  <a:gd name="T30" fmla="*/ 563 w 626"/>
                  <a:gd name="T31" fmla="*/ 7 h 1411"/>
                  <a:gd name="T32" fmla="*/ 529 w 626"/>
                  <a:gd name="T33" fmla="*/ 2 h 1411"/>
                  <a:gd name="T34" fmla="*/ 495 w 626"/>
                  <a:gd name="T35" fmla="*/ 0 h 1411"/>
                  <a:gd name="T36" fmla="*/ 452 w 626"/>
                  <a:gd name="T37" fmla="*/ 2 h 1411"/>
                  <a:gd name="T38" fmla="*/ 410 w 626"/>
                  <a:gd name="T39" fmla="*/ 9 h 1411"/>
                  <a:gd name="T40" fmla="*/ 368 w 626"/>
                  <a:gd name="T41" fmla="*/ 21 h 1411"/>
                  <a:gd name="T42" fmla="*/ 330 w 626"/>
                  <a:gd name="T43" fmla="*/ 36 h 1411"/>
                  <a:gd name="T44" fmla="*/ 292 w 626"/>
                  <a:gd name="T45" fmla="*/ 55 h 1411"/>
                  <a:gd name="T46" fmla="*/ 256 w 626"/>
                  <a:gd name="T47" fmla="*/ 79 h 1411"/>
                  <a:gd name="T48" fmla="*/ 224 w 626"/>
                  <a:gd name="T49" fmla="*/ 106 h 1411"/>
                  <a:gd name="T50" fmla="*/ 194 w 626"/>
                  <a:gd name="T51" fmla="*/ 138 h 1411"/>
                  <a:gd name="T52" fmla="*/ 167 w 626"/>
                  <a:gd name="T53" fmla="*/ 173 h 1411"/>
                  <a:gd name="T54" fmla="*/ 145 w 626"/>
                  <a:gd name="T55" fmla="*/ 209 h 1411"/>
                  <a:gd name="T56" fmla="*/ 130 w 626"/>
                  <a:gd name="T57" fmla="*/ 245 h 1411"/>
                  <a:gd name="T58" fmla="*/ 119 w 626"/>
                  <a:gd name="T59" fmla="*/ 280 h 1411"/>
                  <a:gd name="T60" fmla="*/ 113 w 626"/>
                  <a:gd name="T61" fmla="*/ 318 h 1411"/>
                  <a:gd name="T62" fmla="*/ 109 w 626"/>
                  <a:gd name="T63" fmla="*/ 357 h 1411"/>
                  <a:gd name="T64" fmla="*/ 107 w 626"/>
                  <a:gd name="T65" fmla="*/ 440 h 1411"/>
                  <a:gd name="T66" fmla="*/ 0 w 626"/>
                  <a:gd name="T67" fmla="*/ 550 h 1411"/>
                  <a:gd name="T68" fmla="*/ 107 w 626"/>
                  <a:gd name="T69" fmla="*/ 802 h 1411"/>
                  <a:gd name="T70" fmla="*/ 413 w 626"/>
                  <a:gd name="T71" fmla="*/ 1411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6" h="1411">
                    <a:moveTo>
                      <a:pt x="413" y="802"/>
                    </a:moveTo>
                    <a:lnTo>
                      <a:pt x="626" y="802"/>
                    </a:lnTo>
                    <a:lnTo>
                      <a:pt x="626" y="550"/>
                    </a:lnTo>
                    <a:lnTo>
                      <a:pt x="413" y="550"/>
                    </a:lnTo>
                    <a:lnTo>
                      <a:pt x="413" y="411"/>
                    </a:lnTo>
                    <a:lnTo>
                      <a:pt x="413" y="392"/>
                    </a:lnTo>
                    <a:lnTo>
                      <a:pt x="414" y="376"/>
                    </a:lnTo>
                    <a:lnTo>
                      <a:pt x="415" y="361"/>
                    </a:lnTo>
                    <a:lnTo>
                      <a:pt x="418" y="346"/>
                    </a:lnTo>
                    <a:lnTo>
                      <a:pt x="421" y="333"/>
                    </a:lnTo>
                    <a:lnTo>
                      <a:pt x="425" y="322"/>
                    </a:lnTo>
                    <a:lnTo>
                      <a:pt x="430" y="311"/>
                    </a:lnTo>
                    <a:lnTo>
                      <a:pt x="436" y="302"/>
                    </a:lnTo>
                    <a:lnTo>
                      <a:pt x="443" y="292"/>
                    </a:lnTo>
                    <a:lnTo>
                      <a:pt x="450" y="285"/>
                    </a:lnTo>
                    <a:lnTo>
                      <a:pt x="459" y="279"/>
                    </a:lnTo>
                    <a:lnTo>
                      <a:pt x="469" y="274"/>
                    </a:lnTo>
                    <a:lnTo>
                      <a:pt x="479" y="271"/>
                    </a:lnTo>
                    <a:lnTo>
                      <a:pt x="492" y="268"/>
                    </a:lnTo>
                    <a:lnTo>
                      <a:pt x="505" y="266"/>
                    </a:lnTo>
                    <a:lnTo>
                      <a:pt x="518" y="266"/>
                    </a:lnTo>
                    <a:lnTo>
                      <a:pt x="533" y="266"/>
                    </a:lnTo>
                    <a:lnTo>
                      <a:pt x="548" y="268"/>
                    </a:lnTo>
                    <a:lnTo>
                      <a:pt x="561" y="271"/>
                    </a:lnTo>
                    <a:lnTo>
                      <a:pt x="574" y="274"/>
                    </a:lnTo>
                    <a:lnTo>
                      <a:pt x="601" y="283"/>
                    </a:lnTo>
                    <a:lnTo>
                      <a:pt x="626" y="294"/>
                    </a:lnTo>
                    <a:lnTo>
                      <a:pt x="626" y="31"/>
                    </a:lnTo>
                    <a:lnTo>
                      <a:pt x="611" y="23"/>
                    </a:lnTo>
                    <a:lnTo>
                      <a:pt x="594" y="17"/>
                    </a:lnTo>
                    <a:lnTo>
                      <a:pt x="578" y="11"/>
                    </a:lnTo>
                    <a:lnTo>
                      <a:pt x="563" y="7"/>
                    </a:lnTo>
                    <a:lnTo>
                      <a:pt x="547" y="4"/>
                    </a:lnTo>
                    <a:lnTo>
                      <a:pt x="529" y="2"/>
                    </a:lnTo>
                    <a:lnTo>
                      <a:pt x="512" y="0"/>
                    </a:lnTo>
                    <a:lnTo>
                      <a:pt x="495" y="0"/>
                    </a:lnTo>
                    <a:lnTo>
                      <a:pt x="473" y="0"/>
                    </a:lnTo>
                    <a:lnTo>
                      <a:pt x="452" y="2"/>
                    </a:lnTo>
                    <a:lnTo>
                      <a:pt x="430" y="5"/>
                    </a:lnTo>
                    <a:lnTo>
                      <a:pt x="410" y="9"/>
                    </a:lnTo>
                    <a:lnTo>
                      <a:pt x="389" y="15"/>
                    </a:lnTo>
                    <a:lnTo>
                      <a:pt x="368" y="21"/>
                    </a:lnTo>
                    <a:lnTo>
                      <a:pt x="349" y="28"/>
                    </a:lnTo>
                    <a:lnTo>
                      <a:pt x="330" y="36"/>
                    </a:lnTo>
                    <a:lnTo>
                      <a:pt x="310" y="45"/>
                    </a:lnTo>
                    <a:lnTo>
                      <a:pt x="292" y="55"/>
                    </a:lnTo>
                    <a:lnTo>
                      <a:pt x="274" y="66"/>
                    </a:lnTo>
                    <a:lnTo>
                      <a:pt x="256" y="79"/>
                    </a:lnTo>
                    <a:lnTo>
                      <a:pt x="240" y="92"/>
                    </a:lnTo>
                    <a:lnTo>
                      <a:pt x="224" y="106"/>
                    </a:lnTo>
                    <a:lnTo>
                      <a:pt x="209" y="121"/>
                    </a:lnTo>
                    <a:lnTo>
                      <a:pt x="194" y="138"/>
                    </a:lnTo>
                    <a:lnTo>
                      <a:pt x="179" y="156"/>
                    </a:lnTo>
                    <a:lnTo>
                      <a:pt x="167" y="173"/>
                    </a:lnTo>
                    <a:lnTo>
                      <a:pt x="155" y="192"/>
                    </a:lnTo>
                    <a:lnTo>
                      <a:pt x="145" y="209"/>
                    </a:lnTo>
                    <a:lnTo>
                      <a:pt x="137" y="226"/>
                    </a:lnTo>
                    <a:lnTo>
                      <a:pt x="130" y="245"/>
                    </a:lnTo>
                    <a:lnTo>
                      <a:pt x="124" y="262"/>
                    </a:lnTo>
                    <a:lnTo>
                      <a:pt x="119" y="280"/>
                    </a:lnTo>
                    <a:lnTo>
                      <a:pt x="115" y="299"/>
                    </a:lnTo>
                    <a:lnTo>
                      <a:pt x="113" y="318"/>
                    </a:lnTo>
                    <a:lnTo>
                      <a:pt x="111" y="336"/>
                    </a:lnTo>
                    <a:lnTo>
                      <a:pt x="109" y="357"/>
                    </a:lnTo>
                    <a:lnTo>
                      <a:pt x="108" y="397"/>
                    </a:lnTo>
                    <a:lnTo>
                      <a:pt x="107" y="440"/>
                    </a:lnTo>
                    <a:lnTo>
                      <a:pt x="107" y="550"/>
                    </a:lnTo>
                    <a:lnTo>
                      <a:pt x="0" y="550"/>
                    </a:lnTo>
                    <a:lnTo>
                      <a:pt x="0" y="802"/>
                    </a:lnTo>
                    <a:lnTo>
                      <a:pt x="107" y="802"/>
                    </a:lnTo>
                    <a:lnTo>
                      <a:pt x="107" y="1411"/>
                    </a:lnTo>
                    <a:lnTo>
                      <a:pt x="413" y="1411"/>
                    </a:lnTo>
                    <a:lnTo>
                      <a:pt x="413" y="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0" name="Freeform 26"/>
              <p:cNvSpPr>
                <a:spLocks noEditPoints="1"/>
              </p:cNvSpPr>
              <p:nvPr userDrawn="1"/>
            </p:nvSpPr>
            <p:spPr bwMode="auto">
              <a:xfrm>
                <a:off x="9172575" y="6575425"/>
                <a:ext cx="158750" cy="225425"/>
              </a:xfrm>
              <a:custGeom>
                <a:avLst/>
                <a:gdLst>
                  <a:gd name="T0" fmla="*/ 1005 w 1005"/>
                  <a:gd name="T1" fmla="*/ 0 h 1423"/>
                  <a:gd name="T2" fmla="*/ 686 w 1005"/>
                  <a:gd name="T3" fmla="*/ 603 h 1423"/>
                  <a:gd name="T4" fmla="*/ 644 w 1005"/>
                  <a:gd name="T5" fmla="*/ 567 h 1423"/>
                  <a:gd name="T6" fmla="*/ 595 w 1005"/>
                  <a:gd name="T7" fmla="*/ 539 h 1423"/>
                  <a:gd name="T8" fmla="*/ 544 w 1005"/>
                  <a:gd name="T9" fmla="*/ 520 h 1423"/>
                  <a:gd name="T10" fmla="*/ 488 w 1005"/>
                  <a:gd name="T11" fmla="*/ 508 h 1423"/>
                  <a:gd name="T12" fmla="*/ 432 w 1005"/>
                  <a:gd name="T13" fmla="*/ 504 h 1423"/>
                  <a:gd name="T14" fmla="*/ 362 w 1005"/>
                  <a:gd name="T15" fmla="*/ 510 h 1423"/>
                  <a:gd name="T16" fmla="*/ 297 w 1005"/>
                  <a:gd name="T17" fmla="*/ 525 h 1423"/>
                  <a:gd name="T18" fmla="*/ 237 w 1005"/>
                  <a:gd name="T19" fmla="*/ 550 h 1423"/>
                  <a:gd name="T20" fmla="*/ 183 w 1005"/>
                  <a:gd name="T21" fmla="*/ 584 h 1423"/>
                  <a:gd name="T22" fmla="*/ 135 w 1005"/>
                  <a:gd name="T23" fmla="*/ 626 h 1423"/>
                  <a:gd name="T24" fmla="*/ 94 w 1005"/>
                  <a:gd name="T25" fmla="*/ 674 h 1423"/>
                  <a:gd name="T26" fmla="*/ 59 w 1005"/>
                  <a:gd name="T27" fmla="*/ 727 h 1423"/>
                  <a:gd name="T28" fmla="*/ 31 w 1005"/>
                  <a:gd name="T29" fmla="*/ 787 h 1423"/>
                  <a:gd name="T30" fmla="*/ 13 w 1005"/>
                  <a:gd name="T31" fmla="*/ 850 h 1423"/>
                  <a:gd name="T32" fmla="*/ 2 w 1005"/>
                  <a:gd name="T33" fmla="*/ 917 h 1423"/>
                  <a:gd name="T34" fmla="*/ 1 w 1005"/>
                  <a:gd name="T35" fmla="*/ 986 h 1423"/>
                  <a:gd name="T36" fmla="*/ 8 w 1005"/>
                  <a:gd name="T37" fmla="*/ 1053 h 1423"/>
                  <a:gd name="T38" fmla="*/ 24 w 1005"/>
                  <a:gd name="T39" fmla="*/ 1118 h 1423"/>
                  <a:gd name="T40" fmla="*/ 50 w 1005"/>
                  <a:gd name="T41" fmla="*/ 1179 h 1423"/>
                  <a:gd name="T42" fmla="*/ 82 w 1005"/>
                  <a:gd name="T43" fmla="*/ 1235 h 1423"/>
                  <a:gd name="T44" fmla="*/ 122 w 1005"/>
                  <a:gd name="T45" fmla="*/ 1285 h 1423"/>
                  <a:gd name="T46" fmla="*/ 168 w 1005"/>
                  <a:gd name="T47" fmla="*/ 1329 h 1423"/>
                  <a:gd name="T48" fmla="*/ 221 w 1005"/>
                  <a:gd name="T49" fmla="*/ 1366 h 1423"/>
                  <a:gd name="T50" fmla="*/ 280 w 1005"/>
                  <a:gd name="T51" fmla="*/ 1394 h 1423"/>
                  <a:gd name="T52" fmla="*/ 343 w 1005"/>
                  <a:gd name="T53" fmla="*/ 1414 h 1423"/>
                  <a:gd name="T54" fmla="*/ 411 w 1005"/>
                  <a:gd name="T55" fmla="*/ 1422 h 1423"/>
                  <a:gd name="T56" fmla="*/ 473 w 1005"/>
                  <a:gd name="T57" fmla="*/ 1421 h 1423"/>
                  <a:gd name="T58" fmla="*/ 529 w 1005"/>
                  <a:gd name="T59" fmla="*/ 1412 h 1423"/>
                  <a:gd name="T60" fmla="*/ 583 w 1005"/>
                  <a:gd name="T61" fmla="*/ 1393 h 1423"/>
                  <a:gd name="T62" fmla="*/ 632 w 1005"/>
                  <a:gd name="T63" fmla="*/ 1366 h 1423"/>
                  <a:gd name="T64" fmla="*/ 673 w 1005"/>
                  <a:gd name="T65" fmla="*/ 1328 h 1423"/>
                  <a:gd name="T66" fmla="*/ 699 w 1005"/>
                  <a:gd name="T67" fmla="*/ 1299 h 1423"/>
                  <a:gd name="T68" fmla="*/ 524 w 1005"/>
                  <a:gd name="T69" fmla="*/ 769 h 1423"/>
                  <a:gd name="T70" fmla="*/ 557 w 1005"/>
                  <a:gd name="T71" fmla="*/ 773 h 1423"/>
                  <a:gd name="T72" fmla="*/ 586 w 1005"/>
                  <a:gd name="T73" fmla="*/ 781 h 1423"/>
                  <a:gd name="T74" fmla="*/ 629 w 1005"/>
                  <a:gd name="T75" fmla="*/ 803 h 1423"/>
                  <a:gd name="T76" fmla="*/ 669 w 1005"/>
                  <a:gd name="T77" fmla="*/ 842 h 1423"/>
                  <a:gd name="T78" fmla="*/ 696 w 1005"/>
                  <a:gd name="T79" fmla="*/ 889 h 1423"/>
                  <a:gd name="T80" fmla="*/ 708 w 1005"/>
                  <a:gd name="T81" fmla="*/ 944 h 1423"/>
                  <a:gd name="T82" fmla="*/ 705 w 1005"/>
                  <a:gd name="T83" fmla="*/ 1004 h 1423"/>
                  <a:gd name="T84" fmla="*/ 688 w 1005"/>
                  <a:gd name="T85" fmla="*/ 1057 h 1423"/>
                  <a:gd name="T86" fmla="*/ 658 w 1005"/>
                  <a:gd name="T87" fmla="*/ 1102 h 1423"/>
                  <a:gd name="T88" fmla="*/ 613 w 1005"/>
                  <a:gd name="T89" fmla="*/ 1135 h 1423"/>
                  <a:gd name="T90" fmla="*/ 557 w 1005"/>
                  <a:gd name="T91" fmla="*/ 1154 h 1423"/>
                  <a:gd name="T92" fmla="*/ 490 w 1005"/>
                  <a:gd name="T93" fmla="*/ 1156 h 1423"/>
                  <a:gd name="T94" fmla="*/ 430 w 1005"/>
                  <a:gd name="T95" fmla="*/ 1143 h 1423"/>
                  <a:gd name="T96" fmla="*/ 381 w 1005"/>
                  <a:gd name="T97" fmla="*/ 1114 h 1423"/>
                  <a:gd name="T98" fmla="*/ 345 w 1005"/>
                  <a:gd name="T99" fmla="*/ 1074 h 1423"/>
                  <a:gd name="T100" fmla="*/ 324 w 1005"/>
                  <a:gd name="T101" fmla="*/ 1023 h 1423"/>
                  <a:gd name="T102" fmla="*/ 316 w 1005"/>
                  <a:gd name="T103" fmla="*/ 965 h 1423"/>
                  <a:gd name="T104" fmla="*/ 324 w 1005"/>
                  <a:gd name="T105" fmla="*/ 907 h 1423"/>
                  <a:gd name="T106" fmla="*/ 345 w 1005"/>
                  <a:gd name="T107" fmla="*/ 856 h 1423"/>
                  <a:gd name="T108" fmla="*/ 381 w 1005"/>
                  <a:gd name="T109" fmla="*/ 814 h 1423"/>
                  <a:gd name="T110" fmla="*/ 430 w 1005"/>
                  <a:gd name="T111" fmla="*/ 785 h 1423"/>
                  <a:gd name="T112" fmla="*/ 458 w 1005"/>
                  <a:gd name="T113" fmla="*/ 775 h 1423"/>
                  <a:gd name="T114" fmla="*/ 490 w 1005"/>
                  <a:gd name="T115" fmla="*/ 770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05" h="1423">
                    <a:moveTo>
                      <a:pt x="699" y="1394"/>
                    </a:moveTo>
                    <a:lnTo>
                      <a:pt x="1005" y="1394"/>
                    </a:lnTo>
                    <a:lnTo>
                      <a:pt x="1005" y="0"/>
                    </a:lnTo>
                    <a:lnTo>
                      <a:pt x="699" y="0"/>
                    </a:lnTo>
                    <a:lnTo>
                      <a:pt x="699" y="617"/>
                    </a:lnTo>
                    <a:lnTo>
                      <a:pt x="686" y="603"/>
                    </a:lnTo>
                    <a:lnTo>
                      <a:pt x="673" y="590"/>
                    </a:lnTo>
                    <a:lnTo>
                      <a:pt x="659" y="578"/>
                    </a:lnTo>
                    <a:lnTo>
                      <a:pt x="644" y="567"/>
                    </a:lnTo>
                    <a:lnTo>
                      <a:pt x="629" y="556"/>
                    </a:lnTo>
                    <a:lnTo>
                      <a:pt x="613" y="547"/>
                    </a:lnTo>
                    <a:lnTo>
                      <a:pt x="595" y="539"/>
                    </a:lnTo>
                    <a:lnTo>
                      <a:pt x="578" y="532"/>
                    </a:lnTo>
                    <a:lnTo>
                      <a:pt x="561" y="525"/>
                    </a:lnTo>
                    <a:lnTo>
                      <a:pt x="544" y="520"/>
                    </a:lnTo>
                    <a:lnTo>
                      <a:pt x="525" y="515"/>
                    </a:lnTo>
                    <a:lnTo>
                      <a:pt x="507" y="511"/>
                    </a:lnTo>
                    <a:lnTo>
                      <a:pt x="488" y="508"/>
                    </a:lnTo>
                    <a:lnTo>
                      <a:pt x="469" y="506"/>
                    </a:lnTo>
                    <a:lnTo>
                      <a:pt x="451" y="505"/>
                    </a:lnTo>
                    <a:lnTo>
                      <a:pt x="432" y="504"/>
                    </a:lnTo>
                    <a:lnTo>
                      <a:pt x="408" y="505"/>
                    </a:lnTo>
                    <a:lnTo>
                      <a:pt x="385" y="507"/>
                    </a:lnTo>
                    <a:lnTo>
                      <a:pt x="362" y="510"/>
                    </a:lnTo>
                    <a:lnTo>
                      <a:pt x="340" y="514"/>
                    </a:lnTo>
                    <a:lnTo>
                      <a:pt x="319" y="519"/>
                    </a:lnTo>
                    <a:lnTo>
                      <a:pt x="297" y="525"/>
                    </a:lnTo>
                    <a:lnTo>
                      <a:pt x="277" y="533"/>
                    </a:lnTo>
                    <a:lnTo>
                      <a:pt x="256" y="541"/>
                    </a:lnTo>
                    <a:lnTo>
                      <a:pt x="237" y="550"/>
                    </a:lnTo>
                    <a:lnTo>
                      <a:pt x="219" y="561"/>
                    </a:lnTo>
                    <a:lnTo>
                      <a:pt x="200" y="572"/>
                    </a:lnTo>
                    <a:lnTo>
                      <a:pt x="183" y="584"/>
                    </a:lnTo>
                    <a:lnTo>
                      <a:pt x="166" y="597"/>
                    </a:lnTo>
                    <a:lnTo>
                      <a:pt x="151" y="610"/>
                    </a:lnTo>
                    <a:lnTo>
                      <a:pt x="135" y="626"/>
                    </a:lnTo>
                    <a:lnTo>
                      <a:pt x="120" y="641"/>
                    </a:lnTo>
                    <a:lnTo>
                      <a:pt x="107" y="657"/>
                    </a:lnTo>
                    <a:lnTo>
                      <a:pt x="94" y="674"/>
                    </a:lnTo>
                    <a:lnTo>
                      <a:pt x="81" y="691"/>
                    </a:lnTo>
                    <a:lnTo>
                      <a:pt x="69" y="709"/>
                    </a:lnTo>
                    <a:lnTo>
                      <a:pt x="59" y="727"/>
                    </a:lnTo>
                    <a:lnTo>
                      <a:pt x="49" y="747"/>
                    </a:lnTo>
                    <a:lnTo>
                      <a:pt x="40" y="766"/>
                    </a:lnTo>
                    <a:lnTo>
                      <a:pt x="31" y="787"/>
                    </a:lnTo>
                    <a:lnTo>
                      <a:pt x="24" y="808"/>
                    </a:lnTo>
                    <a:lnTo>
                      <a:pt x="18" y="828"/>
                    </a:lnTo>
                    <a:lnTo>
                      <a:pt x="13" y="850"/>
                    </a:lnTo>
                    <a:lnTo>
                      <a:pt x="8" y="872"/>
                    </a:lnTo>
                    <a:lnTo>
                      <a:pt x="5" y="894"/>
                    </a:lnTo>
                    <a:lnTo>
                      <a:pt x="2" y="917"/>
                    </a:lnTo>
                    <a:lnTo>
                      <a:pt x="1" y="939"/>
                    </a:lnTo>
                    <a:lnTo>
                      <a:pt x="0" y="963"/>
                    </a:lnTo>
                    <a:lnTo>
                      <a:pt x="1" y="986"/>
                    </a:lnTo>
                    <a:lnTo>
                      <a:pt x="2" y="1008"/>
                    </a:lnTo>
                    <a:lnTo>
                      <a:pt x="5" y="1031"/>
                    </a:lnTo>
                    <a:lnTo>
                      <a:pt x="8" y="1053"/>
                    </a:lnTo>
                    <a:lnTo>
                      <a:pt x="13" y="1076"/>
                    </a:lnTo>
                    <a:lnTo>
                      <a:pt x="18" y="1097"/>
                    </a:lnTo>
                    <a:lnTo>
                      <a:pt x="24" y="1118"/>
                    </a:lnTo>
                    <a:lnTo>
                      <a:pt x="32" y="1139"/>
                    </a:lnTo>
                    <a:lnTo>
                      <a:pt x="41" y="1159"/>
                    </a:lnTo>
                    <a:lnTo>
                      <a:pt x="50" y="1179"/>
                    </a:lnTo>
                    <a:lnTo>
                      <a:pt x="60" y="1198"/>
                    </a:lnTo>
                    <a:lnTo>
                      <a:pt x="70" y="1217"/>
                    </a:lnTo>
                    <a:lnTo>
                      <a:pt x="82" y="1235"/>
                    </a:lnTo>
                    <a:lnTo>
                      <a:pt x="95" y="1253"/>
                    </a:lnTo>
                    <a:lnTo>
                      <a:pt x="108" y="1269"/>
                    </a:lnTo>
                    <a:lnTo>
                      <a:pt x="122" y="1285"/>
                    </a:lnTo>
                    <a:lnTo>
                      <a:pt x="136" y="1301"/>
                    </a:lnTo>
                    <a:lnTo>
                      <a:pt x="153" y="1315"/>
                    </a:lnTo>
                    <a:lnTo>
                      <a:pt x="168" y="1329"/>
                    </a:lnTo>
                    <a:lnTo>
                      <a:pt x="185" y="1342"/>
                    </a:lnTo>
                    <a:lnTo>
                      <a:pt x="202" y="1355"/>
                    </a:lnTo>
                    <a:lnTo>
                      <a:pt x="221" y="1366"/>
                    </a:lnTo>
                    <a:lnTo>
                      <a:pt x="240" y="1376"/>
                    </a:lnTo>
                    <a:lnTo>
                      <a:pt x="260" y="1386"/>
                    </a:lnTo>
                    <a:lnTo>
                      <a:pt x="280" y="1394"/>
                    </a:lnTo>
                    <a:lnTo>
                      <a:pt x="300" y="1401"/>
                    </a:lnTo>
                    <a:lnTo>
                      <a:pt x="322" y="1408"/>
                    </a:lnTo>
                    <a:lnTo>
                      <a:pt x="343" y="1414"/>
                    </a:lnTo>
                    <a:lnTo>
                      <a:pt x="365" y="1418"/>
                    </a:lnTo>
                    <a:lnTo>
                      <a:pt x="388" y="1421"/>
                    </a:lnTo>
                    <a:lnTo>
                      <a:pt x="411" y="1422"/>
                    </a:lnTo>
                    <a:lnTo>
                      <a:pt x="436" y="1423"/>
                    </a:lnTo>
                    <a:lnTo>
                      <a:pt x="454" y="1423"/>
                    </a:lnTo>
                    <a:lnTo>
                      <a:pt x="473" y="1421"/>
                    </a:lnTo>
                    <a:lnTo>
                      <a:pt x="492" y="1419"/>
                    </a:lnTo>
                    <a:lnTo>
                      <a:pt x="511" y="1416"/>
                    </a:lnTo>
                    <a:lnTo>
                      <a:pt x="529" y="1412"/>
                    </a:lnTo>
                    <a:lnTo>
                      <a:pt x="548" y="1407"/>
                    </a:lnTo>
                    <a:lnTo>
                      <a:pt x="566" y="1400"/>
                    </a:lnTo>
                    <a:lnTo>
                      <a:pt x="583" y="1393"/>
                    </a:lnTo>
                    <a:lnTo>
                      <a:pt x="600" y="1385"/>
                    </a:lnTo>
                    <a:lnTo>
                      <a:pt x="616" y="1376"/>
                    </a:lnTo>
                    <a:lnTo>
                      <a:pt x="632" y="1366"/>
                    </a:lnTo>
                    <a:lnTo>
                      <a:pt x="646" y="1355"/>
                    </a:lnTo>
                    <a:lnTo>
                      <a:pt x="661" y="1341"/>
                    </a:lnTo>
                    <a:lnTo>
                      <a:pt x="673" y="1328"/>
                    </a:lnTo>
                    <a:lnTo>
                      <a:pt x="685" y="1314"/>
                    </a:lnTo>
                    <a:lnTo>
                      <a:pt x="695" y="1299"/>
                    </a:lnTo>
                    <a:lnTo>
                      <a:pt x="699" y="1299"/>
                    </a:lnTo>
                    <a:lnTo>
                      <a:pt x="699" y="1394"/>
                    </a:lnTo>
                    <a:close/>
                    <a:moveTo>
                      <a:pt x="512" y="769"/>
                    </a:moveTo>
                    <a:lnTo>
                      <a:pt x="524" y="769"/>
                    </a:lnTo>
                    <a:lnTo>
                      <a:pt x="535" y="770"/>
                    </a:lnTo>
                    <a:lnTo>
                      <a:pt x="546" y="771"/>
                    </a:lnTo>
                    <a:lnTo>
                      <a:pt x="557" y="773"/>
                    </a:lnTo>
                    <a:lnTo>
                      <a:pt x="567" y="775"/>
                    </a:lnTo>
                    <a:lnTo>
                      <a:pt x="577" y="778"/>
                    </a:lnTo>
                    <a:lnTo>
                      <a:pt x="586" y="781"/>
                    </a:lnTo>
                    <a:lnTo>
                      <a:pt x="595" y="785"/>
                    </a:lnTo>
                    <a:lnTo>
                      <a:pt x="613" y="794"/>
                    </a:lnTo>
                    <a:lnTo>
                      <a:pt x="629" y="803"/>
                    </a:lnTo>
                    <a:lnTo>
                      <a:pt x="644" y="814"/>
                    </a:lnTo>
                    <a:lnTo>
                      <a:pt x="658" y="827"/>
                    </a:lnTo>
                    <a:lnTo>
                      <a:pt x="669" y="842"/>
                    </a:lnTo>
                    <a:lnTo>
                      <a:pt x="680" y="856"/>
                    </a:lnTo>
                    <a:lnTo>
                      <a:pt x="688" y="872"/>
                    </a:lnTo>
                    <a:lnTo>
                      <a:pt x="696" y="889"/>
                    </a:lnTo>
                    <a:lnTo>
                      <a:pt x="701" y="907"/>
                    </a:lnTo>
                    <a:lnTo>
                      <a:pt x="705" y="926"/>
                    </a:lnTo>
                    <a:lnTo>
                      <a:pt x="708" y="944"/>
                    </a:lnTo>
                    <a:lnTo>
                      <a:pt x="710" y="965"/>
                    </a:lnTo>
                    <a:lnTo>
                      <a:pt x="708" y="984"/>
                    </a:lnTo>
                    <a:lnTo>
                      <a:pt x="705" y="1004"/>
                    </a:lnTo>
                    <a:lnTo>
                      <a:pt x="701" y="1023"/>
                    </a:lnTo>
                    <a:lnTo>
                      <a:pt x="696" y="1040"/>
                    </a:lnTo>
                    <a:lnTo>
                      <a:pt x="688" y="1057"/>
                    </a:lnTo>
                    <a:lnTo>
                      <a:pt x="680" y="1074"/>
                    </a:lnTo>
                    <a:lnTo>
                      <a:pt x="669" y="1088"/>
                    </a:lnTo>
                    <a:lnTo>
                      <a:pt x="658" y="1102"/>
                    </a:lnTo>
                    <a:lnTo>
                      <a:pt x="644" y="1114"/>
                    </a:lnTo>
                    <a:lnTo>
                      <a:pt x="629" y="1126"/>
                    </a:lnTo>
                    <a:lnTo>
                      <a:pt x="613" y="1135"/>
                    </a:lnTo>
                    <a:lnTo>
                      <a:pt x="595" y="1143"/>
                    </a:lnTo>
                    <a:lnTo>
                      <a:pt x="577" y="1149"/>
                    </a:lnTo>
                    <a:lnTo>
                      <a:pt x="557" y="1154"/>
                    </a:lnTo>
                    <a:lnTo>
                      <a:pt x="535" y="1156"/>
                    </a:lnTo>
                    <a:lnTo>
                      <a:pt x="512" y="1157"/>
                    </a:lnTo>
                    <a:lnTo>
                      <a:pt x="490" y="1156"/>
                    </a:lnTo>
                    <a:lnTo>
                      <a:pt x="468" y="1154"/>
                    </a:lnTo>
                    <a:lnTo>
                      <a:pt x="448" y="1149"/>
                    </a:lnTo>
                    <a:lnTo>
                      <a:pt x="430" y="1143"/>
                    </a:lnTo>
                    <a:lnTo>
                      <a:pt x="412" y="1135"/>
                    </a:lnTo>
                    <a:lnTo>
                      <a:pt x="396" y="1126"/>
                    </a:lnTo>
                    <a:lnTo>
                      <a:pt x="381" y="1114"/>
                    </a:lnTo>
                    <a:lnTo>
                      <a:pt x="367" y="1102"/>
                    </a:lnTo>
                    <a:lnTo>
                      <a:pt x="355" y="1088"/>
                    </a:lnTo>
                    <a:lnTo>
                      <a:pt x="345" y="1074"/>
                    </a:lnTo>
                    <a:lnTo>
                      <a:pt x="337" y="1057"/>
                    </a:lnTo>
                    <a:lnTo>
                      <a:pt x="329" y="1040"/>
                    </a:lnTo>
                    <a:lnTo>
                      <a:pt x="324" y="1023"/>
                    </a:lnTo>
                    <a:lnTo>
                      <a:pt x="320" y="1004"/>
                    </a:lnTo>
                    <a:lnTo>
                      <a:pt x="317" y="984"/>
                    </a:lnTo>
                    <a:lnTo>
                      <a:pt x="316" y="965"/>
                    </a:lnTo>
                    <a:lnTo>
                      <a:pt x="317" y="944"/>
                    </a:lnTo>
                    <a:lnTo>
                      <a:pt x="320" y="926"/>
                    </a:lnTo>
                    <a:lnTo>
                      <a:pt x="324" y="907"/>
                    </a:lnTo>
                    <a:lnTo>
                      <a:pt x="329" y="889"/>
                    </a:lnTo>
                    <a:lnTo>
                      <a:pt x="337" y="872"/>
                    </a:lnTo>
                    <a:lnTo>
                      <a:pt x="345" y="856"/>
                    </a:lnTo>
                    <a:lnTo>
                      <a:pt x="355" y="842"/>
                    </a:lnTo>
                    <a:lnTo>
                      <a:pt x="367" y="827"/>
                    </a:lnTo>
                    <a:lnTo>
                      <a:pt x="381" y="814"/>
                    </a:lnTo>
                    <a:lnTo>
                      <a:pt x="396" y="803"/>
                    </a:lnTo>
                    <a:lnTo>
                      <a:pt x="412" y="794"/>
                    </a:lnTo>
                    <a:lnTo>
                      <a:pt x="430" y="785"/>
                    </a:lnTo>
                    <a:lnTo>
                      <a:pt x="439" y="781"/>
                    </a:lnTo>
                    <a:lnTo>
                      <a:pt x="448" y="778"/>
                    </a:lnTo>
                    <a:lnTo>
                      <a:pt x="458" y="775"/>
                    </a:lnTo>
                    <a:lnTo>
                      <a:pt x="468" y="773"/>
                    </a:lnTo>
                    <a:lnTo>
                      <a:pt x="478" y="771"/>
                    </a:lnTo>
                    <a:lnTo>
                      <a:pt x="490" y="770"/>
                    </a:lnTo>
                    <a:lnTo>
                      <a:pt x="501" y="769"/>
                    </a:lnTo>
                    <a:lnTo>
                      <a:pt x="512" y="7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1" name="Freeform 27"/>
              <p:cNvSpPr>
                <a:spLocks/>
              </p:cNvSpPr>
              <p:nvPr userDrawn="1"/>
            </p:nvSpPr>
            <p:spPr bwMode="auto">
              <a:xfrm>
                <a:off x="9361488" y="6740525"/>
                <a:ext cx="61913" cy="61913"/>
              </a:xfrm>
              <a:custGeom>
                <a:avLst/>
                <a:gdLst>
                  <a:gd name="T0" fmla="*/ 176 w 393"/>
                  <a:gd name="T1" fmla="*/ 1 h 393"/>
                  <a:gd name="T2" fmla="*/ 137 w 393"/>
                  <a:gd name="T3" fmla="*/ 9 h 393"/>
                  <a:gd name="T4" fmla="*/ 102 w 393"/>
                  <a:gd name="T5" fmla="*/ 23 h 393"/>
                  <a:gd name="T6" fmla="*/ 71 w 393"/>
                  <a:gd name="T7" fmla="*/ 45 h 393"/>
                  <a:gd name="T8" fmla="*/ 45 w 393"/>
                  <a:gd name="T9" fmla="*/ 71 h 393"/>
                  <a:gd name="T10" fmla="*/ 23 w 393"/>
                  <a:gd name="T11" fmla="*/ 103 h 393"/>
                  <a:gd name="T12" fmla="*/ 8 w 393"/>
                  <a:gd name="T13" fmla="*/ 137 h 393"/>
                  <a:gd name="T14" fmla="*/ 1 w 393"/>
                  <a:gd name="T15" fmla="*/ 176 h 393"/>
                  <a:gd name="T16" fmla="*/ 1 w 393"/>
                  <a:gd name="T17" fmla="*/ 217 h 393"/>
                  <a:gd name="T18" fmla="*/ 8 w 393"/>
                  <a:gd name="T19" fmla="*/ 254 h 393"/>
                  <a:gd name="T20" fmla="*/ 23 w 393"/>
                  <a:gd name="T21" fmla="*/ 290 h 393"/>
                  <a:gd name="T22" fmla="*/ 45 w 393"/>
                  <a:gd name="T23" fmla="*/ 321 h 393"/>
                  <a:gd name="T24" fmla="*/ 71 w 393"/>
                  <a:gd name="T25" fmla="*/ 348 h 393"/>
                  <a:gd name="T26" fmla="*/ 102 w 393"/>
                  <a:gd name="T27" fmla="*/ 370 h 393"/>
                  <a:gd name="T28" fmla="*/ 137 w 393"/>
                  <a:gd name="T29" fmla="*/ 384 h 393"/>
                  <a:gd name="T30" fmla="*/ 176 w 393"/>
                  <a:gd name="T31" fmla="*/ 392 h 393"/>
                  <a:gd name="T32" fmla="*/ 217 w 393"/>
                  <a:gd name="T33" fmla="*/ 392 h 393"/>
                  <a:gd name="T34" fmla="*/ 255 w 393"/>
                  <a:gd name="T35" fmla="*/ 384 h 393"/>
                  <a:gd name="T36" fmla="*/ 290 w 393"/>
                  <a:gd name="T37" fmla="*/ 370 h 393"/>
                  <a:gd name="T38" fmla="*/ 322 w 393"/>
                  <a:gd name="T39" fmla="*/ 348 h 393"/>
                  <a:gd name="T40" fmla="*/ 348 w 393"/>
                  <a:gd name="T41" fmla="*/ 321 h 393"/>
                  <a:gd name="T42" fmla="*/ 370 w 393"/>
                  <a:gd name="T43" fmla="*/ 290 h 393"/>
                  <a:gd name="T44" fmla="*/ 384 w 393"/>
                  <a:gd name="T45" fmla="*/ 254 h 393"/>
                  <a:gd name="T46" fmla="*/ 392 w 393"/>
                  <a:gd name="T47" fmla="*/ 217 h 393"/>
                  <a:gd name="T48" fmla="*/ 392 w 393"/>
                  <a:gd name="T49" fmla="*/ 176 h 393"/>
                  <a:gd name="T50" fmla="*/ 384 w 393"/>
                  <a:gd name="T51" fmla="*/ 137 h 393"/>
                  <a:gd name="T52" fmla="*/ 370 w 393"/>
                  <a:gd name="T53" fmla="*/ 103 h 393"/>
                  <a:gd name="T54" fmla="*/ 348 w 393"/>
                  <a:gd name="T55" fmla="*/ 71 h 393"/>
                  <a:gd name="T56" fmla="*/ 322 w 393"/>
                  <a:gd name="T57" fmla="*/ 45 h 393"/>
                  <a:gd name="T58" fmla="*/ 290 w 393"/>
                  <a:gd name="T59" fmla="*/ 23 h 393"/>
                  <a:gd name="T60" fmla="*/ 255 w 393"/>
                  <a:gd name="T61" fmla="*/ 9 h 393"/>
                  <a:gd name="T62" fmla="*/ 217 w 393"/>
                  <a:gd name="T63" fmla="*/ 1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3" h="393">
                    <a:moveTo>
                      <a:pt x="197" y="0"/>
                    </a:moveTo>
                    <a:lnTo>
                      <a:pt x="176" y="1"/>
                    </a:lnTo>
                    <a:lnTo>
                      <a:pt x="157" y="4"/>
                    </a:lnTo>
                    <a:lnTo>
                      <a:pt x="137" y="9"/>
                    </a:lnTo>
                    <a:lnTo>
                      <a:pt x="119" y="15"/>
                    </a:lnTo>
                    <a:lnTo>
                      <a:pt x="102" y="23"/>
                    </a:lnTo>
                    <a:lnTo>
                      <a:pt x="87" y="34"/>
                    </a:lnTo>
                    <a:lnTo>
                      <a:pt x="71" y="45"/>
                    </a:lnTo>
                    <a:lnTo>
                      <a:pt x="57" y="57"/>
                    </a:lnTo>
                    <a:lnTo>
                      <a:pt x="45" y="71"/>
                    </a:lnTo>
                    <a:lnTo>
                      <a:pt x="34" y="87"/>
                    </a:lnTo>
                    <a:lnTo>
                      <a:pt x="23" y="103"/>
                    </a:lnTo>
                    <a:lnTo>
                      <a:pt x="15" y="120"/>
                    </a:lnTo>
                    <a:lnTo>
                      <a:pt x="8" y="137"/>
                    </a:lnTo>
                    <a:lnTo>
                      <a:pt x="4" y="157"/>
                    </a:lnTo>
                    <a:lnTo>
                      <a:pt x="1" y="176"/>
                    </a:lnTo>
                    <a:lnTo>
                      <a:pt x="0" y="196"/>
                    </a:lnTo>
                    <a:lnTo>
                      <a:pt x="1" y="217"/>
                    </a:lnTo>
                    <a:lnTo>
                      <a:pt x="4" y="236"/>
                    </a:lnTo>
                    <a:lnTo>
                      <a:pt x="8" y="254"/>
                    </a:lnTo>
                    <a:lnTo>
                      <a:pt x="15" y="273"/>
                    </a:lnTo>
                    <a:lnTo>
                      <a:pt x="23" y="290"/>
                    </a:lnTo>
                    <a:lnTo>
                      <a:pt x="34" y="305"/>
                    </a:lnTo>
                    <a:lnTo>
                      <a:pt x="45" y="321"/>
                    </a:lnTo>
                    <a:lnTo>
                      <a:pt x="57" y="335"/>
                    </a:lnTo>
                    <a:lnTo>
                      <a:pt x="71" y="348"/>
                    </a:lnTo>
                    <a:lnTo>
                      <a:pt x="87" y="359"/>
                    </a:lnTo>
                    <a:lnTo>
                      <a:pt x="102" y="370"/>
                    </a:lnTo>
                    <a:lnTo>
                      <a:pt x="119" y="378"/>
                    </a:lnTo>
                    <a:lnTo>
                      <a:pt x="137" y="384"/>
                    </a:lnTo>
                    <a:lnTo>
                      <a:pt x="157" y="389"/>
                    </a:lnTo>
                    <a:lnTo>
                      <a:pt x="176" y="392"/>
                    </a:lnTo>
                    <a:lnTo>
                      <a:pt x="197" y="393"/>
                    </a:lnTo>
                    <a:lnTo>
                      <a:pt x="217" y="392"/>
                    </a:lnTo>
                    <a:lnTo>
                      <a:pt x="236" y="389"/>
                    </a:lnTo>
                    <a:lnTo>
                      <a:pt x="255" y="384"/>
                    </a:lnTo>
                    <a:lnTo>
                      <a:pt x="273" y="378"/>
                    </a:lnTo>
                    <a:lnTo>
                      <a:pt x="290" y="370"/>
                    </a:lnTo>
                    <a:lnTo>
                      <a:pt x="306" y="359"/>
                    </a:lnTo>
                    <a:lnTo>
                      <a:pt x="322" y="348"/>
                    </a:lnTo>
                    <a:lnTo>
                      <a:pt x="336" y="335"/>
                    </a:lnTo>
                    <a:lnTo>
                      <a:pt x="348" y="321"/>
                    </a:lnTo>
                    <a:lnTo>
                      <a:pt x="359" y="305"/>
                    </a:lnTo>
                    <a:lnTo>
                      <a:pt x="370" y="290"/>
                    </a:lnTo>
                    <a:lnTo>
                      <a:pt x="378" y="273"/>
                    </a:lnTo>
                    <a:lnTo>
                      <a:pt x="384" y="254"/>
                    </a:lnTo>
                    <a:lnTo>
                      <a:pt x="389" y="236"/>
                    </a:lnTo>
                    <a:lnTo>
                      <a:pt x="392" y="217"/>
                    </a:lnTo>
                    <a:lnTo>
                      <a:pt x="393" y="196"/>
                    </a:lnTo>
                    <a:lnTo>
                      <a:pt x="392" y="176"/>
                    </a:lnTo>
                    <a:lnTo>
                      <a:pt x="389" y="157"/>
                    </a:lnTo>
                    <a:lnTo>
                      <a:pt x="384" y="137"/>
                    </a:lnTo>
                    <a:lnTo>
                      <a:pt x="378" y="120"/>
                    </a:lnTo>
                    <a:lnTo>
                      <a:pt x="370" y="103"/>
                    </a:lnTo>
                    <a:lnTo>
                      <a:pt x="359" y="87"/>
                    </a:lnTo>
                    <a:lnTo>
                      <a:pt x="348" y="71"/>
                    </a:lnTo>
                    <a:lnTo>
                      <a:pt x="336" y="57"/>
                    </a:lnTo>
                    <a:lnTo>
                      <a:pt x="322" y="45"/>
                    </a:lnTo>
                    <a:lnTo>
                      <a:pt x="306" y="34"/>
                    </a:lnTo>
                    <a:lnTo>
                      <a:pt x="290" y="23"/>
                    </a:lnTo>
                    <a:lnTo>
                      <a:pt x="273" y="15"/>
                    </a:lnTo>
                    <a:lnTo>
                      <a:pt x="255" y="9"/>
                    </a:lnTo>
                    <a:lnTo>
                      <a:pt x="236" y="4"/>
                    </a:lnTo>
                    <a:lnTo>
                      <a:pt x="217" y="1"/>
                    </a:lnTo>
                    <a:lnTo>
                      <a:pt x="1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2" name="Rectangle 28"/>
              <p:cNvSpPr>
                <a:spLocks noChangeArrowheads="1"/>
              </p:cNvSpPr>
              <p:nvPr userDrawn="1"/>
            </p:nvSpPr>
            <p:spPr bwMode="auto">
              <a:xfrm>
                <a:off x="9453563" y="6575425"/>
                <a:ext cx="47625" cy="222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3" name="Freeform 29"/>
              <p:cNvSpPr>
                <a:spLocks/>
              </p:cNvSpPr>
              <p:nvPr userDrawn="1"/>
            </p:nvSpPr>
            <p:spPr bwMode="auto">
              <a:xfrm>
                <a:off x="9532938" y="6661150"/>
                <a:ext cx="146050" cy="139700"/>
              </a:xfrm>
              <a:custGeom>
                <a:avLst/>
                <a:gdLst>
                  <a:gd name="T0" fmla="*/ 0 w 918"/>
                  <a:gd name="T1" fmla="*/ 518 h 890"/>
                  <a:gd name="T2" fmla="*/ 3 w 918"/>
                  <a:gd name="T3" fmla="*/ 569 h 890"/>
                  <a:gd name="T4" fmla="*/ 10 w 918"/>
                  <a:gd name="T5" fmla="*/ 616 h 890"/>
                  <a:gd name="T6" fmla="*/ 21 w 918"/>
                  <a:gd name="T7" fmla="*/ 659 h 890"/>
                  <a:gd name="T8" fmla="*/ 36 w 918"/>
                  <a:gd name="T9" fmla="*/ 696 h 890"/>
                  <a:gd name="T10" fmla="*/ 55 w 918"/>
                  <a:gd name="T11" fmla="*/ 731 h 890"/>
                  <a:gd name="T12" fmla="*/ 78 w 918"/>
                  <a:gd name="T13" fmla="*/ 761 h 890"/>
                  <a:gd name="T14" fmla="*/ 103 w 918"/>
                  <a:gd name="T15" fmla="*/ 788 h 890"/>
                  <a:gd name="T16" fmla="*/ 133 w 918"/>
                  <a:gd name="T17" fmla="*/ 810 h 890"/>
                  <a:gd name="T18" fmla="*/ 165 w 918"/>
                  <a:gd name="T19" fmla="*/ 831 h 890"/>
                  <a:gd name="T20" fmla="*/ 201 w 918"/>
                  <a:gd name="T21" fmla="*/ 847 h 890"/>
                  <a:gd name="T22" fmla="*/ 239 w 918"/>
                  <a:gd name="T23" fmla="*/ 861 h 890"/>
                  <a:gd name="T24" fmla="*/ 278 w 918"/>
                  <a:gd name="T25" fmla="*/ 872 h 890"/>
                  <a:gd name="T26" fmla="*/ 321 w 918"/>
                  <a:gd name="T27" fmla="*/ 880 h 890"/>
                  <a:gd name="T28" fmla="*/ 365 w 918"/>
                  <a:gd name="T29" fmla="*/ 886 h 890"/>
                  <a:gd name="T30" fmla="*/ 412 w 918"/>
                  <a:gd name="T31" fmla="*/ 889 h 890"/>
                  <a:gd name="T32" fmla="*/ 460 w 918"/>
                  <a:gd name="T33" fmla="*/ 890 h 890"/>
                  <a:gd name="T34" fmla="*/ 507 w 918"/>
                  <a:gd name="T35" fmla="*/ 889 h 890"/>
                  <a:gd name="T36" fmla="*/ 553 w 918"/>
                  <a:gd name="T37" fmla="*/ 886 h 890"/>
                  <a:gd name="T38" fmla="*/ 598 w 918"/>
                  <a:gd name="T39" fmla="*/ 880 h 890"/>
                  <a:gd name="T40" fmla="*/ 640 w 918"/>
                  <a:gd name="T41" fmla="*/ 872 h 890"/>
                  <a:gd name="T42" fmla="*/ 680 w 918"/>
                  <a:gd name="T43" fmla="*/ 861 h 890"/>
                  <a:gd name="T44" fmla="*/ 718 w 918"/>
                  <a:gd name="T45" fmla="*/ 847 h 890"/>
                  <a:gd name="T46" fmla="*/ 753 w 918"/>
                  <a:gd name="T47" fmla="*/ 831 h 890"/>
                  <a:gd name="T48" fmla="*/ 785 w 918"/>
                  <a:gd name="T49" fmla="*/ 810 h 890"/>
                  <a:gd name="T50" fmla="*/ 815 w 918"/>
                  <a:gd name="T51" fmla="*/ 788 h 890"/>
                  <a:gd name="T52" fmla="*/ 841 w 918"/>
                  <a:gd name="T53" fmla="*/ 761 h 890"/>
                  <a:gd name="T54" fmla="*/ 864 w 918"/>
                  <a:gd name="T55" fmla="*/ 731 h 890"/>
                  <a:gd name="T56" fmla="*/ 882 w 918"/>
                  <a:gd name="T57" fmla="*/ 696 h 890"/>
                  <a:gd name="T58" fmla="*/ 897 w 918"/>
                  <a:gd name="T59" fmla="*/ 659 h 890"/>
                  <a:gd name="T60" fmla="*/ 909 w 918"/>
                  <a:gd name="T61" fmla="*/ 616 h 890"/>
                  <a:gd name="T62" fmla="*/ 916 w 918"/>
                  <a:gd name="T63" fmla="*/ 569 h 890"/>
                  <a:gd name="T64" fmla="*/ 918 w 918"/>
                  <a:gd name="T65" fmla="*/ 518 h 890"/>
                  <a:gd name="T66" fmla="*/ 612 w 918"/>
                  <a:gd name="T67" fmla="*/ 0 h 890"/>
                  <a:gd name="T68" fmla="*/ 612 w 918"/>
                  <a:gd name="T69" fmla="*/ 480 h 890"/>
                  <a:gd name="T70" fmla="*/ 609 w 918"/>
                  <a:gd name="T71" fmla="*/ 517 h 890"/>
                  <a:gd name="T72" fmla="*/ 602 w 918"/>
                  <a:gd name="T73" fmla="*/ 552 h 890"/>
                  <a:gd name="T74" fmla="*/ 591 w 918"/>
                  <a:gd name="T75" fmla="*/ 581 h 890"/>
                  <a:gd name="T76" fmla="*/ 579 w 918"/>
                  <a:gd name="T77" fmla="*/ 600 h 890"/>
                  <a:gd name="T78" fmla="*/ 568 w 918"/>
                  <a:gd name="T79" fmla="*/ 611 h 890"/>
                  <a:gd name="T80" fmla="*/ 557 w 918"/>
                  <a:gd name="T81" fmla="*/ 621 h 890"/>
                  <a:gd name="T82" fmla="*/ 544 w 918"/>
                  <a:gd name="T83" fmla="*/ 629 h 890"/>
                  <a:gd name="T84" fmla="*/ 529 w 918"/>
                  <a:gd name="T85" fmla="*/ 635 h 890"/>
                  <a:gd name="T86" fmla="*/ 511 w 918"/>
                  <a:gd name="T87" fmla="*/ 640 h 890"/>
                  <a:gd name="T88" fmla="*/ 482 w 918"/>
                  <a:gd name="T89" fmla="*/ 646 h 890"/>
                  <a:gd name="T90" fmla="*/ 437 w 918"/>
                  <a:gd name="T91" fmla="*/ 646 h 890"/>
                  <a:gd name="T92" fmla="*/ 408 w 918"/>
                  <a:gd name="T93" fmla="*/ 640 h 890"/>
                  <a:gd name="T94" fmla="*/ 390 w 918"/>
                  <a:gd name="T95" fmla="*/ 635 h 890"/>
                  <a:gd name="T96" fmla="*/ 375 w 918"/>
                  <a:gd name="T97" fmla="*/ 629 h 890"/>
                  <a:gd name="T98" fmla="*/ 362 w 918"/>
                  <a:gd name="T99" fmla="*/ 621 h 890"/>
                  <a:gd name="T100" fmla="*/ 350 w 918"/>
                  <a:gd name="T101" fmla="*/ 611 h 890"/>
                  <a:gd name="T102" fmla="*/ 340 w 918"/>
                  <a:gd name="T103" fmla="*/ 600 h 890"/>
                  <a:gd name="T104" fmla="*/ 328 w 918"/>
                  <a:gd name="T105" fmla="*/ 581 h 890"/>
                  <a:gd name="T106" fmla="*/ 316 w 918"/>
                  <a:gd name="T107" fmla="*/ 552 h 890"/>
                  <a:gd name="T108" fmla="*/ 310 w 918"/>
                  <a:gd name="T109" fmla="*/ 517 h 890"/>
                  <a:gd name="T110" fmla="*/ 307 w 918"/>
                  <a:gd name="T111" fmla="*/ 480 h 890"/>
                  <a:gd name="T112" fmla="*/ 307 w 918"/>
                  <a:gd name="T113"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18" h="890">
                    <a:moveTo>
                      <a:pt x="0" y="0"/>
                    </a:moveTo>
                    <a:lnTo>
                      <a:pt x="0" y="518"/>
                    </a:lnTo>
                    <a:lnTo>
                      <a:pt x="1" y="545"/>
                    </a:lnTo>
                    <a:lnTo>
                      <a:pt x="3" y="569"/>
                    </a:lnTo>
                    <a:lnTo>
                      <a:pt x="5" y="594"/>
                    </a:lnTo>
                    <a:lnTo>
                      <a:pt x="10" y="616"/>
                    </a:lnTo>
                    <a:lnTo>
                      <a:pt x="15" y="637"/>
                    </a:lnTo>
                    <a:lnTo>
                      <a:pt x="21" y="659"/>
                    </a:lnTo>
                    <a:lnTo>
                      <a:pt x="28" y="678"/>
                    </a:lnTo>
                    <a:lnTo>
                      <a:pt x="36" y="696"/>
                    </a:lnTo>
                    <a:lnTo>
                      <a:pt x="45" y="714"/>
                    </a:lnTo>
                    <a:lnTo>
                      <a:pt x="55" y="731"/>
                    </a:lnTo>
                    <a:lnTo>
                      <a:pt x="66" y="746"/>
                    </a:lnTo>
                    <a:lnTo>
                      <a:pt x="78" y="761"/>
                    </a:lnTo>
                    <a:lnTo>
                      <a:pt x="90" y="775"/>
                    </a:lnTo>
                    <a:lnTo>
                      <a:pt x="103" y="788"/>
                    </a:lnTo>
                    <a:lnTo>
                      <a:pt x="117" y="799"/>
                    </a:lnTo>
                    <a:lnTo>
                      <a:pt x="133" y="810"/>
                    </a:lnTo>
                    <a:lnTo>
                      <a:pt x="149" y="821"/>
                    </a:lnTo>
                    <a:lnTo>
                      <a:pt x="165" y="831"/>
                    </a:lnTo>
                    <a:lnTo>
                      <a:pt x="183" y="839"/>
                    </a:lnTo>
                    <a:lnTo>
                      <a:pt x="201" y="847"/>
                    </a:lnTo>
                    <a:lnTo>
                      <a:pt x="219" y="854"/>
                    </a:lnTo>
                    <a:lnTo>
                      <a:pt x="239" y="861"/>
                    </a:lnTo>
                    <a:lnTo>
                      <a:pt x="258" y="866"/>
                    </a:lnTo>
                    <a:lnTo>
                      <a:pt x="278" y="872"/>
                    </a:lnTo>
                    <a:lnTo>
                      <a:pt x="300" y="877"/>
                    </a:lnTo>
                    <a:lnTo>
                      <a:pt x="321" y="880"/>
                    </a:lnTo>
                    <a:lnTo>
                      <a:pt x="342" y="883"/>
                    </a:lnTo>
                    <a:lnTo>
                      <a:pt x="365" y="886"/>
                    </a:lnTo>
                    <a:lnTo>
                      <a:pt x="388" y="888"/>
                    </a:lnTo>
                    <a:lnTo>
                      <a:pt x="412" y="889"/>
                    </a:lnTo>
                    <a:lnTo>
                      <a:pt x="435" y="890"/>
                    </a:lnTo>
                    <a:lnTo>
                      <a:pt x="460" y="890"/>
                    </a:lnTo>
                    <a:lnTo>
                      <a:pt x="483" y="890"/>
                    </a:lnTo>
                    <a:lnTo>
                      <a:pt x="507" y="889"/>
                    </a:lnTo>
                    <a:lnTo>
                      <a:pt x="531" y="888"/>
                    </a:lnTo>
                    <a:lnTo>
                      <a:pt x="553" y="886"/>
                    </a:lnTo>
                    <a:lnTo>
                      <a:pt x="576" y="883"/>
                    </a:lnTo>
                    <a:lnTo>
                      <a:pt x="598" y="880"/>
                    </a:lnTo>
                    <a:lnTo>
                      <a:pt x="619" y="877"/>
                    </a:lnTo>
                    <a:lnTo>
                      <a:pt x="640" y="872"/>
                    </a:lnTo>
                    <a:lnTo>
                      <a:pt x="660" y="866"/>
                    </a:lnTo>
                    <a:lnTo>
                      <a:pt x="680" y="861"/>
                    </a:lnTo>
                    <a:lnTo>
                      <a:pt x="700" y="854"/>
                    </a:lnTo>
                    <a:lnTo>
                      <a:pt x="718" y="847"/>
                    </a:lnTo>
                    <a:lnTo>
                      <a:pt x="735" y="839"/>
                    </a:lnTo>
                    <a:lnTo>
                      <a:pt x="753" y="831"/>
                    </a:lnTo>
                    <a:lnTo>
                      <a:pt x="770" y="821"/>
                    </a:lnTo>
                    <a:lnTo>
                      <a:pt x="785" y="810"/>
                    </a:lnTo>
                    <a:lnTo>
                      <a:pt x="801" y="799"/>
                    </a:lnTo>
                    <a:lnTo>
                      <a:pt x="815" y="788"/>
                    </a:lnTo>
                    <a:lnTo>
                      <a:pt x="828" y="775"/>
                    </a:lnTo>
                    <a:lnTo>
                      <a:pt x="841" y="761"/>
                    </a:lnTo>
                    <a:lnTo>
                      <a:pt x="853" y="746"/>
                    </a:lnTo>
                    <a:lnTo>
                      <a:pt x="864" y="731"/>
                    </a:lnTo>
                    <a:lnTo>
                      <a:pt x="874" y="714"/>
                    </a:lnTo>
                    <a:lnTo>
                      <a:pt x="882" y="696"/>
                    </a:lnTo>
                    <a:lnTo>
                      <a:pt x="890" y="678"/>
                    </a:lnTo>
                    <a:lnTo>
                      <a:pt x="897" y="659"/>
                    </a:lnTo>
                    <a:lnTo>
                      <a:pt x="903" y="637"/>
                    </a:lnTo>
                    <a:lnTo>
                      <a:pt x="909" y="616"/>
                    </a:lnTo>
                    <a:lnTo>
                      <a:pt x="913" y="594"/>
                    </a:lnTo>
                    <a:lnTo>
                      <a:pt x="916" y="569"/>
                    </a:lnTo>
                    <a:lnTo>
                      <a:pt x="918" y="545"/>
                    </a:lnTo>
                    <a:lnTo>
                      <a:pt x="918" y="518"/>
                    </a:lnTo>
                    <a:lnTo>
                      <a:pt x="918" y="0"/>
                    </a:lnTo>
                    <a:lnTo>
                      <a:pt x="612" y="0"/>
                    </a:lnTo>
                    <a:lnTo>
                      <a:pt x="612" y="460"/>
                    </a:lnTo>
                    <a:lnTo>
                      <a:pt x="612" y="480"/>
                    </a:lnTo>
                    <a:lnTo>
                      <a:pt x="610" y="499"/>
                    </a:lnTo>
                    <a:lnTo>
                      <a:pt x="609" y="517"/>
                    </a:lnTo>
                    <a:lnTo>
                      <a:pt x="606" y="536"/>
                    </a:lnTo>
                    <a:lnTo>
                      <a:pt x="602" y="552"/>
                    </a:lnTo>
                    <a:lnTo>
                      <a:pt x="597" y="567"/>
                    </a:lnTo>
                    <a:lnTo>
                      <a:pt x="591" y="581"/>
                    </a:lnTo>
                    <a:lnTo>
                      <a:pt x="583" y="594"/>
                    </a:lnTo>
                    <a:lnTo>
                      <a:pt x="579" y="600"/>
                    </a:lnTo>
                    <a:lnTo>
                      <a:pt x="574" y="606"/>
                    </a:lnTo>
                    <a:lnTo>
                      <a:pt x="568" y="611"/>
                    </a:lnTo>
                    <a:lnTo>
                      <a:pt x="563" y="616"/>
                    </a:lnTo>
                    <a:lnTo>
                      <a:pt x="557" y="621"/>
                    </a:lnTo>
                    <a:lnTo>
                      <a:pt x="550" y="625"/>
                    </a:lnTo>
                    <a:lnTo>
                      <a:pt x="544" y="629"/>
                    </a:lnTo>
                    <a:lnTo>
                      <a:pt x="536" y="632"/>
                    </a:lnTo>
                    <a:lnTo>
                      <a:pt x="529" y="635"/>
                    </a:lnTo>
                    <a:lnTo>
                      <a:pt x="521" y="638"/>
                    </a:lnTo>
                    <a:lnTo>
                      <a:pt x="511" y="640"/>
                    </a:lnTo>
                    <a:lnTo>
                      <a:pt x="502" y="642"/>
                    </a:lnTo>
                    <a:lnTo>
                      <a:pt x="482" y="646"/>
                    </a:lnTo>
                    <a:lnTo>
                      <a:pt x="460" y="647"/>
                    </a:lnTo>
                    <a:lnTo>
                      <a:pt x="437" y="646"/>
                    </a:lnTo>
                    <a:lnTo>
                      <a:pt x="417" y="642"/>
                    </a:lnTo>
                    <a:lnTo>
                      <a:pt x="408" y="640"/>
                    </a:lnTo>
                    <a:lnTo>
                      <a:pt x="398" y="638"/>
                    </a:lnTo>
                    <a:lnTo>
                      <a:pt x="390" y="635"/>
                    </a:lnTo>
                    <a:lnTo>
                      <a:pt x="382" y="632"/>
                    </a:lnTo>
                    <a:lnTo>
                      <a:pt x="375" y="629"/>
                    </a:lnTo>
                    <a:lnTo>
                      <a:pt x="368" y="625"/>
                    </a:lnTo>
                    <a:lnTo>
                      <a:pt x="362" y="621"/>
                    </a:lnTo>
                    <a:lnTo>
                      <a:pt x="356" y="616"/>
                    </a:lnTo>
                    <a:lnTo>
                      <a:pt x="350" y="611"/>
                    </a:lnTo>
                    <a:lnTo>
                      <a:pt x="345" y="606"/>
                    </a:lnTo>
                    <a:lnTo>
                      <a:pt x="340" y="600"/>
                    </a:lnTo>
                    <a:lnTo>
                      <a:pt x="335" y="594"/>
                    </a:lnTo>
                    <a:lnTo>
                      <a:pt x="328" y="581"/>
                    </a:lnTo>
                    <a:lnTo>
                      <a:pt x="321" y="567"/>
                    </a:lnTo>
                    <a:lnTo>
                      <a:pt x="316" y="552"/>
                    </a:lnTo>
                    <a:lnTo>
                      <a:pt x="313" y="536"/>
                    </a:lnTo>
                    <a:lnTo>
                      <a:pt x="310" y="517"/>
                    </a:lnTo>
                    <a:lnTo>
                      <a:pt x="308" y="499"/>
                    </a:lnTo>
                    <a:lnTo>
                      <a:pt x="307" y="480"/>
                    </a:lnTo>
                    <a:lnTo>
                      <a:pt x="307" y="460"/>
                    </a:lnTo>
                    <a:lnTo>
                      <a:pt x="307"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4" name="Freeform 30"/>
              <p:cNvSpPr>
                <a:spLocks/>
              </p:cNvSpPr>
              <p:nvPr userDrawn="1"/>
            </p:nvSpPr>
            <p:spPr bwMode="auto">
              <a:xfrm>
                <a:off x="9709150" y="6740525"/>
                <a:ext cx="61913" cy="61913"/>
              </a:xfrm>
              <a:custGeom>
                <a:avLst/>
                <a:gdLst>
                  <a:gd name="T0" fmla="*/ 176 w 393"/>
                  <a:gd name="T1" fmla="*/ 1 h 393"/>
                  <a:gd name="T2" fmla="*/ 138 w 393"/>
                  <a:gd name="T3" fmla="*/ 9 h 393"/>
                  <a:gd name="T4" fmla="*/ 103 w 393"/>
                  <a:gd name="T5" fmla="*/ 23 h 393"/>
                  <a:gd name="T6" fmla="*/ 71 w 393"/>
                  <a:gd name="T7" fmla="*/ 45 h 393"/>
                  <a:gd name="T8" fmla="*/ 45 w 393"/>
                  <a:gd name="T9" fmla="*/ 71 h 393"/>
                  <a:gd name="T10" fmla="*/ 23 w 393"/>
                  <a:gd name="T11" fmla="*/ 103 h 393"/>
                  <a:gd name="T12" fmla="*/ 9 w 393"/>
                  <a:gd name="T13" fmla="*/ 137 h 393"/>
                  <a:gd name="T14" fmla="*/ 1 w 393"/>
                  <a:gd name="T15" fmla="*/ 176 h 393"/>
                  <a:gd name="T16" fmla="*/ 1 w 393"/>
                  <a:gd name="T17" fmla="*/ 217 h 393"/>
                  <a:gd name="T18" fmla="*/ 9 w 393"/>
                  <a:gd name="T19" fmla="*/ 254 h 393"/>
                  <a:gd name="T20" fmla="*/ 23 w 393"/>
                  <a:gd name="T21" fmla="*/ 290 h 393"/>
                  <a:gd name="T22" fmla="*/ 45 w 393"/>
                  <a:gd name="T23" fmla="*/ 321 h 393"/>
                  <a:gd name="T24" fmla="*/ 71 w 393"/>
                  <a:gd name="T25" fmla="*/ 348 h 393"/>
                  <a:gd name="T26" fmla="*/ 103 w 393"/>
                  <a:gd name="T27" fmla="*/ 370 h 393"/>
                  <a:gd name="T28" fmla="*/ 138 w 393"/>
                  <a:gd name="T29" fmla="*/ 384 h 393"/>
                  <a:gd name="T30" fmla="*/ 176 w 393"/>
                  <a:gd name="T31" fmla="*/ 392 h 393"/>
                  <a:gd name="T32" fmla="*/ 217 w 393"/>
                  <a:gd name="T33" fmla="*/ 392 h 393"/>
                  <a:gd name="T34" fmla="*/ 256 w 393"/>
                  <a:gd name="T35" fmla="*/ 384 h 393"/>
                  <a:gd name="T36" fmla="*/ 291 w 393"/>
                  <a:gd name="T37" fmla="*/ 370 h 393"/>
                  <a:gd name="T38" fmla="*/ 322 w 393"/>
                  <a:gd name="T39" fmla="*/ 348 h 393"/>
                  <a:gd name="T40" fmla="*/ 349 w 393"/>
                  <a:gd name="T41" fmla="*/ 321 h 393"/>
                  <a:gd name="T42" fmla="*/ 370 w 393"/>
                  <a:gd name="T43" fmla="*/ 290 h 393"/>
                  <a:gd name="T44" fmla="*/ 385 w 393"/>
                  <a:gd name="T45" fmla="*/ 254 h 393"/>
                  <a:gd name="T46" fmla="*/ 392 w 393"/>
                  <a:gd name="T47" fmla="*/ 217 h 393"/>
                  <a:gd name="T48" fmla="*/ 392 w 393"/>
                  <a:gd name="T49" fmla="*/ 176 h 393"/>
                  <a:gd name="T50" fmla="*/ 385 w 393"/>
                  <a:gd name="T51" fmla="*/ 137 h 393"/>
                  <a:gd name="T52" fmla="*/ 370 w 393"/>
                  <a:gd name="T53" fmla="*/ 103 h 393"/>
                  <a:gd name="T54" fmla="*/ 349 w 393"/>
                  <a:gd name="T55" fmla="*/ 71 h 393"/>
                  <a:gd name="T56" fmla="*/ 322 w 393"/>
                  <a:gd name="T57" fmla="*/ 45 h 393"/>
                  <a:gd name="T58" fmla="*/ 291 w 393"/>
                  <a:gd name="T59" fmla="*/ 23 h 393"/>
                  <a:gd name="T60" fmla="*/ 256 w 393"/>
                  <a:gd name="T61" fmla="*/ 9 h 393"/>
                  <a:gd name="T62" fmla="*/ 217 w 393"/>
                  <a:gd name="T63" fmla="*/ 1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3" h="393">
                    <a:moveTo>
                      <a:pt x="197" y="0"/>
                    </a:moveTo>
                    <a:lnTo>
                      <a:pt x="176" y="1"/>
                    </a:lnTo>
                    <a:lnTo>
                      <a:pt x="157" y="4"/>
                    </a:lnTo>
                    <a:lnTo>
                      <a:pt x="138" y="9"/>
                    </a:lnTo>
                    <a:lnTo>
                      <a:pt x="120" y="15"/>
                    </a:lnTo>
                    <a:lnTo>
                      <a:pt x="103" y="23"/>
                    </a:lnTo>
                    <a:lnTo>
                      <a:pt x="87" y="34"/>
                    </a:lnTo>
                    <a:lnTo>
                      <a:pt x="71" y="45"/>
                    </a:lnTo>
                    <a:lnTo>
                      <a:pt x="58" y="57"/>
                    </a:lnTo>
                    <a:lnTo>
                      <a:pt x="45" y="71"/>
                    </a:lnTo>
                    <a:lnTo>
                      <a:pt x="34" y="87"/>
                    </a:lnTo>
                    <a:lnTo>
                      <a:pt x="23" y="103"/>
                    </a:lnTo>
                    <a:lnTo>
                      <a:pt x="15" y="120"/>
                    </a:lnTo>
                    <a:lnTo>
                      <a:pt x="9" y="137"/>
                    </a:lnTo>
                    <a:lnTo>
                      <a:pt x="4" y="157"/>
                    </a:lnTo>
                    <a:lnTo>
                      <a:pt x="1" y="176"/>
                    </a:lnTo>
                    <a:lnTo>
                      <a:pt x="0" y="196"/>
                    </a:lnTo>
                    <a:lnTo>
                      <a:pt x="1" y="217"/>
                    </a:lnTo>
                    <a:lnTo>
                      <a:pt x="4" y="236"/>
                    </a:lnTo>
                    <a:lnTo>
                      <a:pt x="9" y="254"/>
                    </a:lnTo>
                    <a:lnTo>
                      <a:pt x="15" y="273"/>
                    </a:lnTo>
                    <a:lnTo>
                      <a:pt x="23" y="290"/>
                    </a:lnTo>
                    <a:lnTo>
                      <a:pt x="34" y="305"/>
                    </a:lnTo>
                    <a:lnTo>
                      <a:pt x="45" y="321"/>
                    </a:lnTo>
                    <a:lnTo>
                      <a:pt x="58" y="335"/>
                    </a:lnTo>
                    <a:lnTo>
                      <a:pt x="71" y="348"/>
                    </a:lnTo>
                    <a:lnTo>
                      <a:pt x="87" y="359"/>
                    </a:lnTo>
                    <a:lnTo>
                      <a:pt x="103" y="370"/>
                    </a:lnTo>
                    <a:lnTo>
                      <a:pt x="120" y="378"/>
                    </a:lnTo>
                    <a:lnTo>
                      <a:pt x="138" y="384"/>
                    </a:lnTo>
                    <a:lnTo>
                      <a:pt x="157" y="389"/>
                    </a:lnTo>
                    <a:lnTo>
                      <a:pt x="176" y="392"/>
                    </a:lnTo>
                    <a:lnTo>
                      <a:pt x="197" y="393"/>
                    </a:lnTo>
                    <a:lnTo>
                      <a:pt x="217" y="392"/>
                    </a:lnTo>
                    <a:lnTo>
                      <a:pt x="236" y="389"/>
                    </a:lnTo>
                    <a:lnTo>
                      <a:pt x="256" y="384"/>
                    </a:lnTo>
                    <a:lnTo>
                      <a:pt x="274" y="378"/>
                    </a:lnTo>
                    <a:lnTo>
                      <a:pt x="291" y="370"/>
                    </a:lnTo>
                    <a:lnTo>
                      <a:pt x="307" y="359"/>
                    </a:lnTo>
                    <a:lnTo>
                      <a:pt x="322" y="348"/>
                    </a:lnTo>
                    <a:lnTo>
                      <a:pt x="336" y="335"/>
                    </a:lnTo>
                    <a:lnTo>
                      <a:pt x="349" y="321"/>
                    </a:lnTo>
                    <a:lnTo>
                      <a:pt x="360" y="305"/>
                    </a:lnTo>
                    <a:lnTo>
                      <a:pt x="370" y="290"/>
                    </a:lnTo>
                    <a:lnTo>
                      <a:pt x="378" y="273"/>
                    </a:lnTo>
                    <a:lnTo>
                      <a:pt x="385" y="254"/>
                    </a:lnTo>
                    <a:lnTo>
                      <a:pt x="389" y="236"/>
                    </a:lnTo>
                    <a:lnTo>
                      <a:pt x="392" y="217"/>
                    </a:lnTo>
                    <a:lnTo>
                      <a:pt x="393" y="196"/>
                    </a:lnTo>
                    <a:lnTo>
                      <a:pt x="392" y="176"/>
                    </a:lnTo>
                    <a:lnTo>
                      <a:pt x="389" y="157"/>
                    </a:lnTo>
                    <a:lnTo>
                      <a:pt x="385" y="137"/>
                    </a:lnTo>
                    <a:lnTo>
                      <a:pt x="378" y="120"/>
                    </a:lnTo>
                    <a:lnTo>
                      <a:pt x="370" y="103"/>
                    </a:lnTo>
                    <a:lnTo>
                      <a:pt x="360" y="87"/>
                    </a:lnTo>
                    <a:lnTo>
                      <a:pt x="349" y="71"/>
                    </a:lnTo>
                    <a:lnTo>
                      <a:pt x="336" y="57"/>
                    </a:lnTo>
                    <a:lnTo>
                      <a:pt x="322" y="45"/>
                    </a:lnTo>
                    <a:lnTo>
                      <a:pt x="307" y="34"/>
                    </a:lnTo>
                    <a:lnTo>
                      <a:pt x="291" y="23"/>
                    </a:lnTo>
                    <a:lnTo>
                      <a:pt x="274" y="15"/>
                    </a:lnTo>
                    <a:lnTo>
                      <a:pt x="256" y="9"/>
                    </a:lnTo>
                    <a:lnTo>
                      <a:pt x="236" y="4"/>
                    </a:lnTo>
                    <a:lnTo>
                      <a:pt x="217" y="1"/>
                    </a:lnTo>
                    <a:lnTo>
                      <a:pt x="1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5" name="Freeform 31"/>
              <p:cNvSpPr>
                <a:spLocks/>
              </p:cNvSpPr>
              <p:nvPr userDrawn="1"/>
            </p:nvSpPr>
            <p:spPr bwMode="auto">
              <a:xfrm>
                <a:off x="9793288" y="6656388"/>
                <a:ext cx="127000" cy="144463"/>
              </a:xfrm>
              <a:custGeom>
                <a:avLst/>
                <a:gdLst>
                  <a:gd name="T0" fmla="*/ 617 w 798"/>
                  <a:gd name="T1" fmla="*/ 774 h 906"/>
                  <a:gd name="T2" fmla="*/ 487 w 798"/>
                  <a:gd name="T3" fmla="*/ 862 h 906"/>
                  <a:gd name="T4" fmla="*/ 352 w 798"/>
                  <a:gd name="T5" fmla="*/ 902 h 906"/>
                  <a:gd name="T6" fmla="*/ 245 w 798"/>
                  <a:gd name="T7" fmla="*/ 903 h 906"/>
                  <a:gd name="T8" fmla="*/ 171 w 798"/>
                  <a:gd name="T9" fmla="*/ 885 h 906"/>
                  <a:gd name="T10" fmla="*/ 110 w 798"/>
                  <a:gd name="T11" fmla="*/ 854 h 906"/>
                  <a:gd name="T12" fmla="*/ 60 w 798"/>
                  <a:gd name="T13" fmla="*/ 807 h 906"/>
                  <a:gd name="T14" fmla="*/ 25 w 798"/>
                  <a:gd name="T15" fmla="*/ 749 h 906"/>
                  <a:gd name="T16" fmla="*/ 5 w 798"/>
                  <a:gd name="T17" fmla="*/ 680 h 906"/>
                  <a:gd name="T18" fmla="*/ 1 w 798"/>
                  <a:gd name="T19" fmla="*/ 599 h 906"/>
                  <a:gd name="T20" fmla="*/ 12 w 798"/>
                  <a:gd name="T21" fmla="*/ 507 h 906"/>
                  <a:gd name="T22" fmla="*/ 39 w 798"/>
                  <a:gd name="T23" fmla="*/ 415 h 906"/>
                  <a:gd name="T24" fmla="*/ 84 w 798"/>
                  <a:gd name="T25" fmla="*/ 324 h 906"/>
                  <a:gd name="T26" fmla="*/ 141 w 798"/>
                  <a:gd name="T27" fmla="*/ 239 h 906"/>
                  <a:gd name="T28" fmla="*/ 210 w 798"/>
                  <a:gd name="T29" fmla="*/ 165 h 906"/>
                  <a:gd name="T30" fmla="*/ 292 w 798"/>
                  <a:gd name="T31" fmla="*/ 101 h 906"/>
                  <a:gd name="T32" fmla="*/ 379 w 798"/>
                  <a:gd name="T33" fmla="*/ 51 h 906"/>
                  <a:gd name="T34" fmla="*/ 466 w 798"/>
                  <a:gd name="T35" fmla="*/ 17 h 906"/>
                  <a:gd name="T36" fmla="*/ 551 w 798"/>
                  <a:gd name="T37" fmla="*/ 1 h 906"/>
                  <a:gd name="T38" fmla="*/ 658 w 798"/>
                  <a:gd name="T39" fmla="*/ 6 h 906"/>
                  <a:gd name="T40" fmla="*/ 732 w 798"/>
                  <a:gd name="T41" fmla="*/ 33 h 906"/>
                  <a:gd name="T42" fmla="*/ 777 w 798"/>
                  <a:gd name="T43" fmla="*/ 80 h 906"/>
                  <a:gd name="T44" fmla="*/ 798 w 798"/>
                  <a:gd name="T45" fmla="*/ 152 h 906"/>
                  <a:gd name="T46" fmla="*/ 784 w 798"/>
                  <a:gd name="T47" fmla="*/ 222 h 906"/>
                  <a:gd name="T48" fmla="*/ 747 w 798"/>
                  <a:gd name="T49" fmla="*/ 270 h 906"/>
                  <a:gd name="T50" fmla="*/ 704 w 798"/>
                  <a:gd name="T51" fmla="*/ 289 h 906"/>
                  <a:gd name="T52" fmla="*/ 666 w 798"/>
                  <a:gd name="T53" fmla="*/ 285 h 906"/>
                  <a:gd name="T54" fmla="*/ 639 w 798"/>
                  <a:gd name="T55" fmla="*/ 264 h 906"/>
                  <a:gd name="T56" fmla="*/ 626 w 798"/>
                  <a:gd name="T57" fmla="*/ 235 h 906"/>
                  <a:gd name="T58" fmla="*/ 628 w 798"/>
                  <a:gd name="T59" fmla="*/ 195 h 906"/>
                  <a:gd name="T60" fmla="*/ 661 w 798"/>
                  <a:gd name="T61" fmla="*/ 149 h 906"/>
                  <a:gd name="T62" fmla="*/ 691 w 798"/>
                  <a:gd name="T63" fmla="*/ 113 h 906"/>
                  <a:gd name="T64" fmla="*/ 693 w 798"/>
                  <a:gd name="T65" fmla="*/ 87 h 906"/>
                  <a:gd name="T66" fmla="*/ 680 w 798"/>
                  <a:gd name="T67" fmla="*/ 67 h 906"/>
                  <a:gd name="T68" fmla="*/ 641 w 798"/>
                  <a:gd name="T69" fmla="*/ 49 h 906"/>
                  <a:gd name="T70" fmla="*/ 582 w 798"/>
                  <a:gd name="T71" fmla="*/ 43 h 906"/>
                  <a:gd name="T72" fmla="*/ 522 w 798"/>
                  <a:gd name="T73" fmla="*/ 53 h 906"/>
                  <a:gd name="T74" fmla="*/ 426 w 798"/>
                  <a:gd name="T75" fmla="*/ 95 h 906"/>
                  <a:gd name="T76" fmla="*/ 315 w 798"/>
                  <a:gd name="T77" fmla="*/ 192 h 906"/>
                  <a:gd name="T78" fmla="*/ 232 w 798"/>
                  <a:gd name="T79" fmla="*/ 320 h 906"/>
                  <a:gd name="T80" fmla="*/ 192 w 798"/>
                  <a:gd name="T81" fmla="*/ 414 h 906"/>
                  <a:gd name="T82" fmla="*/ 168 w 798"/>
                  <a:gd name="T83" fmla="*/ 508 h 906"/>
                  <a:gd name="T84" fmla="*/ 160 w 798"/>
                  <a:gd name="T85" fmla="*/ 602 h 906"/>
                  <a:gd name="T86" fmla="*/ 171 w 798"/>
                  <a:gd name="T87" fmla="*/ 681 h 906"/>
                  <a:gd name="T88" fmla="*/ 192 w 798"/>
                  <a:gd name="T89" fmla="*/ 728 h 906"/>
                  <a:gd name="T90" fmla="*/ 225 w 798"/>
                  <a:gd name="T91" fmla="*/ 766 h 906"/>
                  <a:gd name="T92" fmla="*/ 266 w 798"/>
                  <a:gd name="T93" fmla="*/ 795 h 906"/>
                  <a:gd name="T94" fmla="*/ 315 w 798"/>
                  <a:gd name="T95" fmla="*/ 812 h 906"/>
                  <a:gd name="T96" fmla="*/ 411 w 798"/>
                  <a:gd name="T97" fmla="*/ 815 h 906"/>
                  <a:gd name="T98" fmla="*/ 505 w 798"/>
                  <a:gd name="T99" fmla="*/ 789 h 906"/>
                  <a:gd name="T100" fmla="*/ 602 w 798"/>
                  <a:gd name="T101" fmla="*/ 727 h 906"/>
                  <a:gd name="T102" fmla="*/ 719 w 798"/>
                  <a:gd name="T103" fmla="*/ 670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906">
                    <a:moveTo>
                      <a:pt x="719" y="670"/>
                    </a:moveTo>
                    <a:lnTo>
                      <a:pt x="694" y="698"/>
                    </a:lnTo>
                    <a:lnTo>
                      <a:pt x="669" y="726"/>
                    </a:lnTo>
                    <a:lnTo>
                      <a:pt x="643" y="751"/>
                    </a:lnTo>
                    <a:lnTo>
                      <a:pt x="617" y="774"/>
                    </a:lnTo>
                    <a:lnTo>
                      <a:pt x="591" y="796"/>
                    </a:lnTo>
                    <a:lnTo>
                      <a:pt x="566" y="815"/>
                    </a:lnTo>
                    <a:lnTo>
                      <a:pt x="539" y="832"/>
                    </a:lnTo>
                    <a:lnTo>
                      <a:pt x="514" y="848"/>
                    </a:lnTo>
                    <a:lnTo>
                      <a:pt x="487" y="862"/>
                    </a:lnTo>
                    <a:lnTo>
                      <a:pt x="461" y="873"/>
                    </a:lnTo>
                    <a:lnTo>
                      <a:pt x="434" y="883"/>
                    </a:lnTo>
                    <a:lnTo>
                      <a:pt x="407" y="892"/>
                    </a:lnTo>
                    <a:lnTo>
                      <a:pt x="379" y="898"/>
                    </a:lnTo>
                    <a:lnTo>
                      <a:pt x="352" y="902"/>
                    </a:lnTo>
                    <a:lnTo>
                      <a:pt x="323" y="905"/>
                    </a:lnTo>
                    <a:lnTo>
                      <a:pt x="295" y="906"/>
                    </a:lnTo>
                    <a:lnTo>
                      <a:pt x="278" y="905"/>
                    </a:lnTo>
                    <a:lnTo>
                      <a:pt x="261" y="904"/>
                    </a:lnTo>
                    <a:lnTo>
                      <a:pt x="245" y="903"/>
                    </a:lnTo>
                    <a:lnTo>
                      <a:pt x="229" y="901"/>
                    </a:lnTo>
                    <a:lnTo>
                      <a:pt x="213" y="898"/>
                    </a:lnTo>
                    <a:lnTo>
                      <a:pt x="199" y="895"/>
                    </a:lnTo>
                    <a:lnTo>
                      <a:pt x="185" y="890"/>
                    </a:lnTo>
                    <a:lnTo>
                      <a:pt x="171" y="885"/>
                    </a:lnTo>
                    <a:lnTo>
                      <a:pt x="157" y="880"/>
                    </a:lnTo>
                    <a:lnTo>
                      <a:pt x="145" y="875"/>
                    </a:lnTo>
                    <a:lnTo>
                      <a:pt x="133" y="868"/>
                    </a:lnTo>
                    <a:lnTo>
                      <a:pt x="121" y="862"/>
                    </a:lnTo>
                    <a:lnTo>
                      <a:pt x="110" y="854"/>
                    </a:lnTo>
                    <a:lnTo>
                      <a:pt x="98" y="846"/>
                    </a:lnTo>
                    <a:lnTo>
                      <a:pt x="88" y="837"/>
                    </a:lnTo>
                    <a:lnTo>
                      <a:pt x="78" y="827"/>
                    </a:lnTo>
                    <a:lnTo>
                      <a:pt x="69" y="817"/>
                    </a:lnTo>
                    <a:lnTo>
                      <a:pt x="60" y="807"/>
                    </a:lnTo>
                    <a:lnTo>
                      <a:pt x="52" y="796"/>
                    </a:lnTo>
                    <a:lnTo>
                      <a:pt x="43" y="785"/>
                    </a:lnTo>
                    <a:lnTo>
                      <a:pt x="37" y="773"/>
                    </a:lnTo>
                    <a:lnTo>
                      <a:pt x="30" y="761"/>
                    </a:lnTo>
                    <a:lnTo>
                      <a:pt x="25" y="749"/>
                    </a:lnTo>
                    <a:lnTo>
                      <a:pt x="20" y="736"/>
                    </a:lnTo>
                    <a:lnTo>
                      <a:pt x="15" y="723"/>
                    </a:lnTo>
                    <a:lnTo>
                      <a:pt x="11" y="709"/>
                    </a:lnTo>
                    <a:lnTo>
                      <a:pt x="8" y="695"/>
                    </a:lnTo>
                    <a:lnTo>
                      <a:pt x="5" y="680"/>
                    </a:lnTo>
                    <a:lnTo>
                      <a:pt x="3" y="665"/>
                    </a:lnTo>
                    <a:lnTo>
                      <a:pt x="2" y="650"/>
                    </a:lnTo>
                    <a:lnTo>
                      <a:pt x="1" y="634"/>
                    </a:lnTo>
                    <a:lnTo>
                      <a:pt x="0" y="618"/>
                    </a:lnTo>
                    <a:lnTo>
                      <a:pt x="1" y="599"/>
                    </a:lnTo>
                    <a:lnTo>
                      <a:pt x="2" y="580"/>
                    </a:lnTo>
                    <a:lnTo>
                      <a:pt x="3" y="562"/>
                    </a:lnTo>
                    <a:lnTo>
                      <a:pt x="6" y="543"/>
                    </a:lnTo>
                    <a:lnTo>
                      <a:pt x="9" y="525"/>
                    </a:lnTo>
                    <a:lnTo>
                      <a:pt x="12" y="507"/>
                    </a:lnTo>
                    <a:lnTo>
                      <a:pt x="16" y="488"/>
                    </a:lnTo>
                    <a:lnTo>
                      <a:pt x="21" y="470"/>
                    </a:lnTo>
                    <a:lnTo>
                      <a:pt x="27" y="452"/>
                    </a:lnTo>
                    <a:lnTo>
                      <a:pt x="33" y="433"/>
                    </a:lnTo>
                    <a:lnTo>
                      <a:pt x="39" y="415"/>
                    </a:lnTo>
                    <a:lnTo>
                      <a:pt x="47" y="397"/>
                    </a:lnTo>
                    <a:lnTo>
                      <a:pt x="56" y="378"/>
                    </a:lnTo>
                    <a:lnTo>
                      <a:pt x="64" y="360"/>
                    </a:lnTo>
                    <a:lnTo>
                      <a:pt x="74" y="342"/>
                    </a:lnTo>
                    <a:lnTo>
                      <a:pt x="84" y="324"/>
                    </a:lnTo>
                    <a:lnTo>
                      <a:pt x="94" y="306"/>
                    </a:lnTo>
                    <a:lnTo>
                      <a:pt x="105" y="289"/>
                    </a:lnTo>
                    <a:lnTo>
                      <a:pt x="117" y="271"/>
                    </a:lnTo>
                    <a:lnTo>
                      <a:pt x="129" y="255"/>
                    </a:lnTo>
                    <a:lnTo>
                      <a:pt x="141" y="239"/>
                    </a:lnTo>
                    <a:lnTo>
                      <a:pt x="154" y="224"/>
                    </a:lnTo>
                    <a:lnTo>
                      <a:pt x="168" y="208"/>
                    </a:lnTo>
                    <a:lnTo>
                      <a:pt x="182" y="193"/>
                    </a:lnTo>
                    <a:lnTo>
                      <a:pt x="196" y="179"/>
                    </a:lnTo>
                    <a:lnTo>
                      <a:pt x="210" y="165"/>
                    </a:lnTo>
                    <a:lnTo>
                      <a:pt x="226" y="151"/>
                    </a:lnTo>
                    <a:lnTo>
                      <a:pt x="242" y="138"/>
                    </a:lnTo>
                    <a:lnTo>
                      <a:pt x="258" y="126"/>
                    </a:lnTo>
                    <a:lnTo>
                      <a:pt x="274" y="113"/>
                    </a:lnTo>
                    <a:lnTo>
                      <a:pt x="292" y="101"/>
                    </a:lnTo>
                    <a:lnTo>
                      <a:pt x="309" y="89"/>
                    </a:lnTo>
                    <a:lnTo>
                      <a:pt x="326" y="79"/>
                    </a:lnTo>
                    <a:lnTo>
                      <a:pt x="344" y="69"/>
                    </a:lnTo>
                    <a:lnTo>
                      <a:pt x="361" y="59"/>
                    </a:lnTo>
                    <a:lnTo>
                      <a:pt x="379" y="51"/>
                    </a:lnTo>
                    <a:lnTo>
                      <a:pt x="397" y="42"/>
                    </a:lnTo>
                    <a:lnTo>
                      <a:pt x="414" y="34"/>
                    </a:lnTo>
                    <a:lnTo>
                      <a:pt x="431" y="28"/>
                    </a:lnTo>
                    <a:lnTo>
                      <a:pt x="449" y="22"/>
                    </a:lnTo>
                    <a:lnTo>
                      <a:pt x="466" y="17"/>
                    </a:lnTo>
                    <a:lnTo>
                      <a:pt x="483" y="12"/>
                    </a:lnTo>
                    <a:lnTo>
                      <a:pt x="501" y="8"/>
                    </a:lnTo>
                    <a:lnTo>
                      <a:pt x="518" y="5"/>
                    </a:lnTo>
                    <a:lnTo>
                      <a:pt x="534" y="3"/>
                    </a:lnTo>
                    <a:lnTo>
                      <a:pt x="551" y="1"/>
                    </a:lnTo>
                    <a:lnTo>
                      <a:pt x="569" y="0"/>
                    </a:lnTo>
                    <a:lnTo>
                      <a:pt x="586" y="0"/>
                    </a:lnTo>
                    <a:lnTo>
                      <a:pt x="611" y="0"/>
                    </a:lnTo>
                    <a:lnTo>
                      <a:pt x="636" y="2"/>
                    </a:lnTo>
                    <a:lnTo>
                      <a:pt x="658" y="6"/>
                    </a:lnTo>
                    <a:lnTo>
                      <a:pt x="679" y="11"/>
                    </a:lnTo>
                    <a:lnTo>
                      <a:pt x="698" y="17"/>
                    </a:lnTo>
                    <a:lnTo>
                      <a:pt x="715" y="24"/>
                    </a:lnTo>
                    <a:lnTo>
                      <a:pt x="723" y="28"/>
                    </a:lnTo>
                    <a:lnTo>
                      <a:pt x="732" y="33"/>
                    </a:lnTo>
                    <a:lnTo>
                      <a:pt x="739" y="38"/>
                    </a:lnTo>
                    <a:lnTo>
                      <a:pt x="746" y="43"/>
                    </a:lnTo>
                    <a:lnTo>
                      <a:pt x="758" y="56"/>
                    </a:lnTo>
                    <a:lnTo>
                      <a:pt x="768" y="67"/>
                    </a:lnTo>
                    <a:lnTo>
                      <a:pt x="777" y="80"/>
                    </a:lnTo>
                    <a:lnTo>
                      <a:pt x="785" y="93"/>
                    </a:lnTo>
                    <a:lnTo>
                      <a:pt x="791" y="108"/>
                    </a:lnTo>
                    <a:lnTo>
                      <a:pt x="795" y="122"/>
                    </a:lnTo>
                    <a:lnTo>
                      <a:pt x="797" y="137"/>
                    </a:lnTo>
                    <a:lnTo>
                      <a:pt x="798" y="152"/>
                    </a:lnTo>
                    <a:lnTo>
                      <a:pt x="798" y="168"/>
                    </a:lnTo>
                    <a:lnTo>
                      <a:pt x="796" y="182"/>
                    </a:lnTo>
                    <a:lnTo>
                      <a:pt x="793" y="195"/>
                    </a:lnTo>
                    <a:lnTo>
                      <a:pt x="789" y="208"/>
                    </a:lnTo>
                    <a:lnTo>
                      <a:pt x="784" y="222"/>
                    </a:lnTo>
                    <a:lnTo>
                      <a:pt x="777" y="234"/>
                    </a:lnTo>
                    <a:lnTo>
                      <a:pt x="769" y="245"/>
                    </a:lnTo>
                    <a:lnTo>
                      <a:pt x="761" y="256"/>
                    </a:lnTo>
                    <a:lnTo>
                      <a:pt x="754" y="264"/>
                    </a:lnTo>
                    <a:lnTo>
                      <a:pt x="747" y="270"/>
                    </a:lnTo>
                    <a:lnTo>
                      <a:pt x="739" y="277"/>
                    </a:lnTo>
                    <a:lnTo>
                      <a:pt x="731" y="281"/>
                    </a:lnTo>
                    <a:lnTo>
                      <a:pt x="722" y="285"/>
                    </a:lnTo>
                    <a:lnTo>
                      <a:pt x="713" y="288"/>
                    </a:lnTo>
                    <a:lnTo>
                      <a:pt x="704" y="289"/>
                    </a:lnTo>
                    <a:lnTo>
                      <a:pt x="694" y="290"/>
                    </a:lnTo>
                    <a:lnTo>
                      <a:pt x="687" y="289"/>
                    </a:lnTo>
                    <a:lnTo>
                      <a:pt x="680" y="288"/>
                    </a:lnTo>
                    <a:lnTo>
                      <a:pt x="673" y="287"/>
                    </a:lnTo>
                    <a:lnTo>
                      <a:pt x="666" y="285"/>
                    </a:lnTo>
                    <a:lnTo>
                      <a:pt x="660" y="282"/>
                    </a:lnTo>
                    <a:lnTo>
                      <a:pt x="654" y="279"/>
                    </a:lnTo>
                    <a:lnTo>
                      <a:pt x="649" y="275"/>
                    </a:lnTo>
                    <a:lnTo>
                      <a:pt x="644" y="269"/>
                    </a:lnTo>
                    <a:lnTo>
                      <a:pt x="639" y="264"/>
                    </a:lnTo>
                    <a:lnTo>
                      <a:pt x="635" y="259"/>
                    </a:lnTo>
                    <a:lnTo>
                      <a:pt x="632" y="254"/>
                    </a:lnTo>
                    <a:lnTo>
                      <a:pt x="629" y="248"/>
                    </a:lnTo>
                    <a:lnTo>
                      <a:pt x="627" y="242"/>
                    </a:lnTo>
                    <a:lnTo>
                      <a:pt x="626" y="235"/>
                    </a:lnTo>
                    <a:lnTo>
                      <a:pt x="625" y="229"/>
                    </a:lnTo>
                    <a:lnTo>
                      <a:pt x="624" y="221"/>
                    </a:lnTo>
                    <a:lnTo>
                      <a:pt x="625" y="212"/>
                    </a:lnTo>
                    <a:lnTo>
                      <a:pt x="626" y="203"/>
                    </a:lnTo>
                    <a:lnTo>
                      <a:pt x="628" y="195"/>
                    </a:lnTo>
                    <a:lnTo>
                      <a:pt x="632" y="187"/>
                    </a:lnTo>
                    <a:lnTo>
                      <a:pt x="636" y="179"/>
                    </a:lnTo>
                    <a:lnTo>
                      <a:pt x="642" y="170"/>
                    </a:lnTo>
                    <a:lnTo>
                      <a:pt x="651" y="159"/>
                    </a:lnTo>
                    <a:lnTo>
                      <a:pt x="661" y="149"/>
                    </a:lnTo>
                    <a:lnTo>
                      <a:pt x="672" y="139"/>
                    </a:lnTo>
                    <a:lnTo>
                      <a:pt x="680" y="130"/>
                    </a:lnTo>
                    <a:lnTo>
                      <a:pt x="686" y="123"/>
                    </a:lnTo>
                    <a:lnTo>
                      <a:pt x="689" y="118"/>
                    </a:lnTo>
                    <a:lnTo>
                      <a:pt x="691" y="113"/>
                    </a:lnTo>
                    <a:lnTo>
                      <a:pt x="693" y="108"/>
                    </a:lnTo>
                    <a:lnTo>
                      <a:pt x="694" y="102"/>
                    </a:lnTo>
                    <a:lnTo>
                      <a:pt x="694" y="97"/>
                    </a:lnTo>
                    <a:lnTo>
                      <a:pt x="694" y="92"/>
                    </a:lnTo>
                    <a:lnTo>
                      <a:pt x="693" y="87"/>
                    </a:lnTo>
                    <a:lnTo>
                      <a:pt x="692" y="83"/>
                    </a:lnTo>
                    <a:lnTo>
                      <a:pt x="689" y="78"/>
                    </a:lnTo>
                    <a:lnTo>
                      <a:pt x="687" y="74"/>
                    </a:lnTo>
                    <a:lnTo>
                      <a:pt x="684" y="70"/>
                    </a:lnTo>
                    <a:lnTo>
                      <a:pt x="680" y="67"/>
                    </a:lnTo>
                    <a:lnTo>
                      <a:pt x="676" y="63"/>
                    </a:lnTo>
                    <a:lnTo>
                      <a:pt x="667" y="59"/>
                    </a:lnTo>
                    <a:lnTo>
                      <a:pt x="659" y="55"/>
                    </a:lnTo>
                    <a:lnTo>
                      <a:pt x="650" y="52"/>
                    </a:lnTo>
                    <a:lnTo>
                      <a:pt x="641" y="49"/>
                    </a:lnTo>
                    <a:lnTo>
                      <a:pt x="631" y="46"/>
                    </a:lnTo>
                    <a:lnTo>
                      <a:pt x="620" y="44"/>
                    </a:lnTo>
                    <a:lnTo>
                      <a:pt x="607" y="43"/>
                    </a:lnTo>
                    <a:lnTo>
                      <a:pt x="594" y="43"/>
                    </a:lnTo>
                    <a:lnTo>
                      <a:pt x="582" y="43"/>
                    </a:lnTo>
                    <a:lnTo>
                      <a:pt x="570" y="44"/>
                    </a:lnTo>
                    <a:lnTo>
                      <a:pt x="559" y="45"/>
                    </a:lnTo>
                    <a:lnTo>
                      <a:pt x="546" y="47"/>
                    </a:lnTo>
                    <a:lnTo>
                      <a:pt x="534" y="50"/>
                    </a:lnTo>
                    <a:lnTo>
                      <a:pt x="522" y="53"/>
                    </a:lnTo>
                    <a:lnTo>
                      <a:pt x="510" y="57"/>
                    </a:lnTo>
                    <a:lnTo>
                      <a:pt x="498" y="60"/>
                    </a:lnTo>
                    <a:lnTo>
                      <a:pt x="474" y="70"/>
                    </a:lnTo>
                    <a:lnTo>
                      <a:pt x="451" y="81"/>
                    </a:lnTo>
                    <a:lnTo>
                      <a:pt x="426" y="95"/>
                    </a:lnTo>
                    <a:lnTo>
                      <a:pt x="403" y="111"/>
                    </a:lnTo>
                    <a:lnTo>
                      <a:pt x="379" y="128"/>
                    </a:lnTo>
                    <a:lnTo>
                      <a:pt x="357" y="147"/>
                    </a:lnTo>
                    <a:lnTo>
                      <a:pt x="336" y="169"/>
                    </a:lnTo>
                    <a:lnTo>
                      <a:pt x="315" y="192"/>
                    </a:lnTo>
                    <a:lnTo>
                      <a:pt x="295" y="216"/>
                    </a:lnTo>
                    <a:lnTo>
                      <a:pt x="277" y="243"/>
                    </a:lnTo>
                    <a:lnTo>
                      <a:pt x="258" y="271"/>
                    </a:lnTo>
                    <a:lnTo>
                      <a:pt x="241" y="302"/>
                    </a:lnTo>
                    <a:lnTo>
                      <a:pt x="232" y="320"/>
                    </a:lnTo>
                    <a:lnTo>
                      <a:pt x="223" y="340"/>
                    </a:lnTo>
                    <a:lnTo>
                      <a:pt x="213" y="358"/>
                    </a:lnTo>
                    <a:lnTo>
                      <a:pt x="205" y="376"/>
                    </a:lnTo>
                    <a:lnTo>
                      <a:pt x="198" y="396"/>
                    </a:lnTo>
                    <a:lnTo>
                      <a:pt x="192" y="414"/>
                    </a:lnTo>
                    <a:lnTo>
                      <a:pt x="186" y="433"/>
                    </a:lnTo>
                    <a:lnTo>
                      <a:pt x="181" y="452"/>
                    </a:lnTo>
                    <a:lnTo>
                      <a:pt x="176" y="470"/>
                    </a:lnTo>
                    <a:lnTo>
                      <a:pt x="172" y="489"/>
                    </a:lnTo>
                    <a:lnTo>
                      <a:pt x="168" y="508"/>
                    </a:lnTo>
                    <a:lnTo>
                      <a:pt x="166" y="527"/>
                    </a:lnTo>
                    <a:lnTo>
                      <a:pt x="162" y="545"/>
                    </a:lnTo>
                    <a:lnTo>
                      <a:pt x="161" y="565"/>
                    </a:lnTo>
                    <a:lnTo>
                      <a:pt x="160" y="583"/>
                    </a:lnTo>
                    <a:lnTo>
                      <a:pt x="160" y="602"/>
                    </a:lnTo>
                    <a:lnTo>
                      <a:pt x="161" y="626"/>
                    </a:lnTo>
                    <a:lnTo>
                      <a:pt x="164" y="649"/>
                    </a:lnTo>
                    <a:lnTo>
                      <a:pt x="166" y="660"/>
                    </a:lnTo>
                    <a:lnTo>
                      <a:pt x="169" y="671"/>
                    </a:lnTo>
                    <a:lnTo>
                      <a:pt x="171" y="681"/>
                    </a:lnTo>
                    <a:lnTo>
                      <a:pt x="175" y="691"/>
                    </a:lnTo>
                    <a:lnTo>
                      <a:pt x="178" y="701"/>
                    </a:lnTo>
                    <a:lnTo>
                      <a:pt x="183" y="710"/>
                    </a:lnTo>
                    <a:lnTo>
                      <a:pt x="187" y="719"/>
                    </a:lnTo>
                    <a:lnTo>
                      <a:pt x="192" y="728"/>
                    </a:lnTo>
                    <a:lnTo>
                      <a:pt x="198" y="736"/>
                    </a:lnTo>
                    <a:lnTo>
                      <a:pt x="204" y="744"/>
                    </a:lnTo>
                    <a:lnTo>
                      <a:pt x="210" y="752"/>
                    </a:lnTo>
                    <a:lnTo>
                      <a:pt x="217" y="759"/>
                    </a:lnTo>
                    <a:lnTo>
                      <a:pt x="225" y="766"/>
                    </a:lnTo>
                    <a:lnTo>
                      <a:pt x="233" y="773"/>
                    </a:lnTo>
                    <a:lnTo>
                      <a:pt x="240" y="780"/>
                    </a:lnTo>
                    <a:lnTo>
                      <a:pt x="249" y="785"/>
                    </a:lnTo>
                    <a:lnTo>
                      <a:pt x="257" y="790"/>
                    </a:lnTo>
                    <a:lnTo>
                      <a:pt x="266" y="795"/>
                    </a:lnTo>
                    <a:lnTo>
                      <a:pt x="276" y="799"/>
                    </a:lnTo>
                    <a:lnTo>
                      <a:pt x="285" y="803"/>
                    </a:lnTo>
                    <a:lnTo>
                      <a:pt x="295" y="806"/>
                    </a:lnTo>
                    <a:lnTo>
                      <a:pt x="305" y="809"/>
                    </a:lnTo>
                    <a:lnTo>
                      <a:pt x="315" y="812"/>
                    </a:lnTo>
                    <a:lnTo>
                      <a:pt x="326" y="814"/>
                    </a:lnTo>
                    <a:lnTo>
                      <a:pt x="350" y="816"/>
                    </a:lnTo>
                    <a:lnTo>
                      <a:pt x="373" y="817"/>
                    </a:lnTo>
                    <a:lnTo>
                      <a:pt x="393" y="817"/>
                    </a:lnTo>
                    <a:lnTo>
                      <a:pt x="411" y="815"/>
                    </a:lnTo>
                    <a:lnTo>
                      <a:pt x="430" y="812"/>
                    </a:lnTo>
                    <a:lnTo>
                      <a:pt x="449" y="808"/>
                    </a:lnTo>
                    <a:lnTo>
                      <a:pt x="468" y="803"/>
                    </a:lnTo>
                    <a:lnTo>
                      <a:pt x="486" y="796"/>
                    </a:lnTo>
                    <a:lnTo>
                      <a:pt x="505" y="789"/>
                    </a:lnTo>
                    <a:lnTo>
                      <a:pt x="524" y="780"/>
                    </a:lnTo>
                    <a:lnTo>
                      <a:pt x="542" y="769"/>
                    </a:lnTo>
                    <a:lnTo>
                      <a:pt x="563" y="757"/>
                    </a:lnTo>
                    <a:lnTo>
                      <a:pt x="582" y="743"/>
                    </a:lnTo>
                    <a:lnTo>
                      <a:pt x="602" y="727"/>
                    </a:lnTo>
                    <a:lnTo>
                      <a:pt x="624" y="709"/>
                    </a:lnTo>
                    <a:lnTo>
                      <a:pt x="646" y="689"/>
                    </a:lnTo>
                    <a:lnTo>
                      <a:pt x="669" y="668"/>
                    </a:lnTo>
                    <a:lnTo>
                      <a:pt x="691" y="644"/>
                    </a:lnTo>
                    <a:lnTo>
                      <a:pt x="719" y="6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56" name="Freeform 32"/>
              <p:cNvSpPr>
                <a:spLocks/>
              </p:cNvSpPr>
              <p:nvPr userDrawn="1"/>
            </p:nvSpPr>
            <p:spPr bwMode="auto">
              <a:xfrm>
                <a:off x="9932988" y="6577013"/>
                <a:ext cx="139700" cy="223838"/>
              </a:xfrm>
              <a:custGeom>
                <a:avLst/>
                <a:gdLst>
                  <a:gd name="T0" fmla="*/ 363 w 888"/>
                  <a:gd name="T1" fmla="*/ 826 h 1412"/>
                  <a:gd name="T2" fmla="*/ 510 w 888"/>
                  <a:gd name="T3" fmla="*/ 648 h 1412"/>
                  <a:gd name="T4" fmla="*/ 568 w 888"/>
                  <a:gd name="T5" fmla="*/ 593 h 1412"/>
                  <a:gd name="T6" fmla="*/ 647 w 888"/>
                  <a:gd name="T7" fmla="*/ 540 h 1412"/>
                  <a:gd name="T8" fmla="*/ 698 w 888"/>
                  <a:gd name="T9" fmla="*/ 518 h 1412"/>
                  <a:gd name="T10" fmla="*/ 746 w 888"/>
                  <a:gd name="T11" fmla="*/ 507 h 1412"/>
                  <a:gd name="T12" fmla="*/ 795 w 888"/>
                  <a:gd name="T13" fmla="*/ 508 h 1412"/>
                  <a:gd name="T14" fmla="*/ 837 w 888"/>
                  <a:gd name="T15" fmla="*/ 525 h 1412"/>
                  <a:gd name="T16" fmla="*/ 869 w 888"/>
                  <a:gd name="T17" fmla="*/ 560 h 1412"/>
                  <a:gd name="T18" fmla="*/ 886 w 888"/>
                  <a:gd name="T19" fmla="*/ 606 h 1412"/>
                  <a:gd name="T20" fmla="*/ 886 w 888"/>
                  <a:gd name="T21" fmla="*/ 669 h 1412"/>
                  <a:gd name="T22" fmla="*/ 871 w 888"/>
                  <a:gd name="T23" fmla="*/ 746 h 1412"/>
                  <a:gd name="T24" fmla="*/ 713 w 888"/>
                  <a:gd name="T25" fmla="*/ 1229 h 1412"/>
                  <a:gd name="T26" fmla="*/ 699 w 888"/>
                  <a:gd name="T27" fmla="*/ 1282 h 1412"/>
                  <a:gd name="T28" fmla="*/ 710 w 888"/>
                  <a:gd name="T29" fmla="*/ 1302 h 1412"/>
                  <a:gd name="T30" fmla="*/ 728 w 888"/>
                  <a:gd name="T31" fmla="*/ 1306 h 1412"/>
                  <a:gd name="T32" fmla="*/ 761 w 888"/>
                  <a:gd name="T33" fmla="*/ 1283 h 1412"/>
                  <a:gd name="T34" fmla="*/ 810 w 888"/>
                  <a:gd name="T35" fmla="*/ 1229 h 1412"/>
                  <a:gd name="T36" fmla="*/ 876 w 888"/>
                  <a:gd name="T37" fmla="*/ 1195 h 1412"/>
                  <a:gd name="T38" fmla="*/ 788 w 888"/>
                  <a:gd name="T39" fmla="*/ 1306 h 1412"/>
                  <a:gd name="T40" fmla="*/ 713 w 888"/>
                  <a:gd name="T41" fmla="*/ 1375 h 1412"/>
                  <a:gd name="T42" fmla="*/ 672 w 888"/>
                  <a:gd name="T43" fmla="*/ 1399 h 1412"/>
                  <a:gd name="T44" fmla="*/ 636 w 888"/>
                  <a:gd name="T45" fmla="*/ 1410 h 1412"/>
                  <a:gd name="T46" fmla="*/ 604 w 888"/>
                  <a:gd name="T47" fmla="*/ 1410 h 1412"/>
                  <a:gd name="T48" fmla="*/ 575 w 888"/>
                  <a:gd name="T49" fmla="*/ 1399 h 1412"/>
                  <a:gd name="T50" fmla="*/ 555 w 888"/>
                  <a:gd name="T51" fmla="*/ 1377 h 1412"/>
                  <a:gd name="T52" fmla="*/ 544 w 888"/>
                  <a:gd name="T53" fmla="*/ 1348 h 1412"/>
                  <a:gd name="T54" fmla="*/ 545 w 888"/>
                  <a:gd name="T55" fmla="*/ 1305 h 1412"/>
                  <a:gd name="T56" fmla="*/ 564 w 888"/>
                  <a:gd name="T57" fmla="*/ 1224 h 1412"/>
                  <a:gd name="T58" fmla="*/ 721 w 888"/>
                  <a:gd name="T59" fmla="*/ 745 h 1412"/>
                  <a:gd name="T60" fmla="*/ 734 w 888"/>
                  <a:gd name="T61" fmla="*/ 676 h 1412"/>
                  <a:gd name="T62" fmla="*/ 727 w 888"/>
                  <a:gd name="T63" fmla="*/ 639 h 1412"/>
                  <a:gd name="T64" fmla="*/ 697 w 888"/>
                  <a:gd name="T65" fmla="*/ 622 h 1412"/>
                  <a:gd name="T66" fmla="*/ 662 w 888"/>
                  <a:gd name="T67" fmla="*/ 625 h 1412"/>
                  <a:gd name="T68" fmla="*/ 625 w 888"/>
                  <a:gd name="T69" fmla="*/ 638 h 1412"/>
                  <a:gd name="T70" fmla="*/ 558 w 888"/>
                  <a:gd name="T71" fmla="*/ 684 h 1412"/>
                  <a:gd name="T72" fmla="*/ 472 w 888"/>
                  <a:gd name="T73" fmla="*/ 768 h 1412"/>
                  <a:gd name="T74" fmla="*/ 413 w 888"/>
                  <a:gd name="T75" fmla="*/ 844 h 1412"/>
                  <a:gd name="T76" fmla="*/ 313 w 888"/>
                  <a:gd name="T77" fmla="*/ 989 h 1412"/>
                  <a:gd name="T78" fmla="*/ 248 w 888"/>
                  <a:gd name="T79" fmla="*/ 1092 h 1412"/>
                  <a:gd name="T80" fmla="*/ 213 w 888"/>
                  <a:gd name="T81" fmla="*/ 1168 h 1412"/>
                  <a:gd name="T82" fmla="*/ 323 w 888"/>
                  <a:gd name="T83" fmla="*/ 267 h 1412"/>
                  <a:gd name="T84" fmla="*/ 354 w 888"/>
                  <a:gd name="T85" fmla="*/ 129 h 1412"/>
                  <a:gd name="T86" fmla="*/ 341 w 888"/>
                  <a:gd name="T87" fmla="*/ 107 h 1412"/>
                  <a:gd name="T88" fmla="*/ 319 w 888"/>
                  <a:gd name="T89" fmla="*/ 90 h 1412"/>
                  <a:gd name="T90" fmla="*/ 291 w 888"/>
                  <a:gd name="T91" fmla="*/ 83 h 1412"/>
                  <a:gd name="T92" fmla="*/ 247 w 888"/>
                  <a:gd name="T93" fmla="*/ 86 h 1412"/>
                  <a:gd name="T94" fmla="*/ 546 w 888"/>
                  <a:gd name="T95" fmla="*/ 0 h 1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8" h="1412">
                    <a:moveTo>
                      <a:pt x="546" y="0"/>
                    </a:moveTo>
                    <a:lnTo>
                      <a:pt x="273" y="949"/>
                    </a:lnTo>
                    <a:lnTo>
                      <a:pt x="319" y="884"/>
                    </a:lnTo>
                    <a:lnTo>
                      <a:pt x="363" y="826"/>
                    </a:lnTo>
                    <a:lnTo>
                      <a:pt x="403" y="773"/>
                    </a:lnTo>
                    <a:lnTo>
                      <a:pt x="442" y="726"/>
                    </a:lnTo>
                    <a:lnTo>
                      <a:pt x="477" y="685"/>
                    </a:lnTo>
                    <a:lnTo>
                      <a:pt x="510" y="648"/>
                    </a:lnTo>
                    <a:lnTo>
                      <a:pt x="526" y="633"/>
                    </a:lnTo>
                    <a:lnTo>
                      <a:pt x="541" y="618"/>
                    </a:lnTo>
                    <a:lnTo>
                      <a:pt x="555" y="605"/>
                    </a:lnTo>
                    <a:lnTo>
                      <a:pt x="568" y="593"/>
                    </a:lnTo>
                    <a:lnTo>
                      <a:pt x="595" y="573"/>
                    </a:lnTo>
                    <a:lnTo>
                      <a:pt x="621" y="555"/>
                    </a:lnTo>
                    <a:lnTo>
                      <a:pt x="633" y="547"/>
                    </a:lnTo>
                    <a:lnTo>
                      <a:pt x="647" y="540"/>
                    </a:lnTo>
                    <a:lnTo>
                      <a:pt x="660" y="533"/>
                    </a:lnTo>
                    <a:lnTo>
                      <a:pt x="672" y="527"/>
                    </a:lnTo>
                    <a:lnTo>
                      <a:pt x="684" y="522"/>
                    </a:lnTo>
                    <a:lnTo>
                      <a:pt x="698" y="518"/>
                    </a:lnTo>
                    <a:lnTo>
                      <a:pt x="710" y="514"/>
                    </a:lnTo>
                    <a:lnTo>
                      <a:pt x="722" y="511"/>
                    </a:lnTo>
                    <a:lnTo>
                      <a:pt x="734" y="509"/>
                    </a:lnTo>
                    <a:lnTo>
                      <a:pt x="746" y="507"/>
                    </a:lnTo>
                    <a:lnTo>
                      <a:pt x="759" y="506"/>
                    </a:lnTo>
                    <a:lnTo>
                      <a:pt x="771" y="506"/>
                    </a:lnTo>
                    <a:lnTo>
                      <a:pt x="783" y="506"/>
                    </a:lnTo>
                    <a:lnTo>
                      <a:pt x="795" y="508"/>
                    </a:lnTo>
                    <a:lnTo>
                      <a:pt x="807" y="511"/>
                    </a:lnTo>
                    <a:lnTo>
                      <a:pt x="817" y="514"/>
                    </a:lnTo>
                    <a:lnTo>
                      <a:pt x="827" y="519"/>
                    </a:lnTo>
                    <a:lnTo>
                      <a:pt x="837" y="525"/>
                    </a:lnTo>
                    <a:lnTo>
                      <a:pt x="846" y="532"/>
                    </a:lnTo>
                    <a:lnTo>
                      <a:pt x="854" y="540"/>
                    </a:lnTo>
                    <a:lnTo>
                      <a:pt x="863" y="549"/>
                    </a:lnTo>
                    <a:lnTo>
                      <a:pt x="869" y="560"/>
                    </a:lnTo>
                    <a:lnTo>
                      <a:pt x="875" y="571"/>
                    </a:lnTo>
                    <a:lnTo>
                      <a:pt x="880" y="582"/>
                    </a:lnTo>
                    <a:lnTo>
                      <a:pt x="883" y="594"/>
                    </a:lnTo>
                    <a:lnTo>
                      <a:pt x="886" y="606"/>
                    </a:lnTo>
                    <a:lnTo>
                      <a:pt x="887" y="621"/>
                    </a:lnTo>
                    <a:lnTo>
                      <a:pt x="888" y="635"/>
                    </a:lnTo>
                    <a:lnTo>
                      <a:pt x="887" y="651"/>
                    </a:lnTo>
                    <a:lnTo>
                      <a:pt x="886" y="669"/>
                    </a:lnTo>
                    <a:lnTo>
                      <a:pt x="884" y="687"/>
                    </a:lnTo>
                    <a:lnTo>
                      <a:pt x="880" y="705"/>
                    </a:lnTo>
                    <a:lnTo>
                      <a:pt x="876" y="726"/>
                    </a:lnTo>
                    <a:lnTo>
                      <a:pt x="871" y="746"/>
                    </a:lnTo>
                    <a:lnTo>
                      <a:pt x="865" y="767"/>
                    </a:lnTo>
                    <a:lnTo>
                      <a:pt x="857" y="790"/>
                    </a:lnTo>
                    <a:lnTo>
                      <a:pt x="724" y="1195"/>
                    </a:lnTo>
                    <a:lnTo>
                      <a:pt x="713" y="1229"/>
                    </a:lnTo>
                    <a:lnTo>
                      <a:pt x="705" y="1252"/>
                    </a:lnTo>
                    <a:lnTo>
                      <a:pt x="701" y="1268"/>
                    </a:lnTo>
                    <a:lnTo>
                      <a:pt x="699" y="1276"/>
                    </a:lnTo>
                    <a:lnTo>
                      <a:pt x="699" y="1282"/>
                    </a:lnTo>
                    <a:lnTo>
                      <a:pt x="701" y="1289"/>
                    </a:lnTo>
                    <a:lnTo>
                      <a:pt x="703" y="1294"/>
                    </a:lnTo>
                    <a:lnTo>
                      <a:pt x="706" y="1298"/>
                    </a:lnTo>
                    <a:lnTo>
                      <a:pt x="710" y="1302"/>
                    </a:lnTo>
                    <a:lnTo>
                      <a:pt x="714" y="1304"/>
                    </a:lnTo>
                    <a:lnTo>
                      <a:pt x="718" y="1306"/>
                    </a:lnTo>
                    <a:lnTo>
                      <a:pt x="723" y="1306"/>
                    </a:lnTo>
                    <a:lnTo>
                      <a:pt x="728" y="1306"/>
                    </a:lnTo>
                    <a:lnTo>
                      <a:pt x="734" y="1304"/>
                    </a:lnTo>
                    <a:lnTo>
                      <a:pt x="741" y="1300"/>
                    </a:lnTo>
                    <a:lnTo>
                      <a:pt x="748" y="1295"/>
                    </a:lnTo>
                    <a:lnTo>
                      <a:pt x="761" y="1283"/>
                    </a:lnTo>
                    <a:lnTo>
                      <a:pt x="773" y="1271"/>
                    </a:lnTo>
                    <a:lnTo>
                      <a:pt x="785" y="1258"/>
                    </a:lnTo>
                    <a:lnTo>
                      <a:pt x="797" y="1244"/>
                    </a:lnTo>
                    <a:lnTo>
                      <a:pt x="810" y="1229"/>
                    </a:lnTo>
                    <a:lnTo>
                      <a:pt x="821" y="1212"/>
                    </a:lnTo>
                    <a:lnTo>
                      <a:pt x="833" y="1195"/>
                    </a:lnTo>
                    <a:lnTo>
                      <a:pt x="845" y="1176"/>
                    </a:lnTo>
                    <a:lnTo>
                      <a:pt x="876" y="1195"/>
                    </a:lnTo>
                    <a:lnTo>
                      <a:pt x="858" y="1221"/>
                    </a:lnTo>
                    <a:lnTo>
                      <a:pt x="838" y="1249"/>
                    </a:lnTo>
                    <a:lnTo>
                      <a:pt x="815" y="1276"/>
                    </a:lnTo>
                    <a:lnTo>
                      <a:pt x="788" y="1306"/>
                    </a:lnTo>
                    <a:lnTo>
                      <a:pt x="762" y="1333"/>
                    </a:lnTo>
                    <a:lnTo>
                      <a:pt x="736" y="1357"/>
                    </a:lnTo>
                    <a:lnTo>
                      <a:pt x="724" y="1366"/>
                    </a:lnTo>
                    <a:lnTo>
                      <a:pt x="713" y="1375"/>
                    </a:lnTo>
                    <a:lnTo>
                      <a:pt x="703" y="1382"/>
                    </a:lnTo>
                    <a:lnTo>
                      <a:pt x="692" y="1388"/>
                    </a:lnTo>
                    <a:lnTo>
                      <a:pt x="682" y="1394"/>
                    </a:lnTo>
                    <a:lnTo>
                      <a:pt x="672" y="1399"/>
                    </a:lnTo>
                    <a:lnTo>
                      <a:pt x="663" y="1403"/>
                    </a:lnTo>
                    <a:lnTo>
                      <a:pt x="654" y="1406"/>
                    </a:lnTo>
                    <a:lnTo>
                      <a:pt x="645" y="1408"/>
                    </a:lnTo>
                    <a:lnTo>
                      <a:pt x="636" y="1410"/>
                    </a:lnTo>
                    <a:lnTo>
                      <a:pt x="628" y="1411"/>
                    </a:lnTo>
                    <a:lnTo>
                      <a:pt x="620" y="1412"/>
                    </a:lnTo>
                    <a:lnTo>
                      <a:pt x="612" y="1411"/>
                    </a:lnTo>
                    <a:lnTo>
                      <a:pt x="604" y="1410"/>
                    </a:lnTo>
                    <a:lnTo>
                      <a:pt x="596" y="1408"/>
                    </a:lnTo>
                    <a:lnTo>
                      <a:pt x="589" y="1406"/>
                    </a:lnTo>
                    <a:lnTo>
                      <a:pt x="583" y="1403"/>
                    </a:lnTo>
                    <a:lnTo>
                      <a:pt x="575" y="1399"/>
                    </a:lnTo>
                    <a:lnTo>
                      <a:pt x="570" y="1394"/>
                    </a:lnTo>
                    <a:lnTo>
                      <a:pt x="564" y="1388"/>
                    </a:lnTo>
                    <a:lnTo>
                      <a:pt x="559" y="1383"/>
                    </a:lnTo>
                    <a:lnTo>
                      <a:pt x="555" y="1377"/>
                    </a:lnTo>
                    <a:lnTo>
                      <a:pt x="551" y="1370"/>
                    </a:lnTo>
                    <a:lnTo>
                      <a:pt x="548" y="1363"/>
                    </a:lnTo>
                    <a:lnTo>
                      <a:pt x="546" y="1356"/>
                    </a:lnTo>
                    <a:lnTo>
                      <a:pt x="544" y="1348"/>
                    </a:lnTo>
                    <a:lnTo>
                      <a:pt x="543" y="1339"/>
                    </a:lnTo>
                    <a:lnTo>
                      <a:pt x="543" y="1330"/>
                    </a:lnTo>
                    <a:lnTo>
                      <a:pt x="543" y="1319"/>
                    </a:lnTo>
                    <a:lnTo>
                      <a:pt x="545" y="1305"/>
                    </a:lnTo>
                    <a:lnTo>
                      <a:pt x="548" y="1288"/>
                    </a:lnTo>
                    <a:lnTo>
                      <a:pt x="552" y="1269"/>
                    </a:lnTo>
                    <a:lnTo>
                      <a:pt x="558" y="1248"/>
                    </a:lnTo>
                    <a:lnTo>
                      <a:pt x="564" y="1224"/>
                    </a:lnTo>
                    <a:lnTo>
                      <a:pt x="572" y="1199"/>
                    </a:lnTo>
                    <a:lnTo>
                      <a:pt x="582" y="1170"/>
                    </a:lnTo>
                    <a:lnTo>
                      <a:pt x="710" y="780"/>
                    </a:lnTo>
                    <a:lnTo>
                      <a:pt x="721" y="745"/>
                    </a:lnTo>
                    <a:lnTo>
                      <a:pt x="728" y="714"/>
                    </a:lnTo>
                    <a:lnTo>
                      <a:pt x="731" y="700"/>
                    </a:lnTo>
                    <a:lnTo>
                      <a:pt x="733" y="687"/>
                    </a:lnTo>
                    <a:lnTo>
                      <a:pt x="734" y="676"/>
                    </a:lnTo>
                    <a:lnTo>
                      <a:pt x="734" y="664"/>
                    </a:lnTo>
                    <a:lnTo>
                      <a:pt x="733" y="655"/>
                    </a:lnTo>
                    <a:lnTo>
                      <a:pt x="731" y="647"/>
                    </a:lnTo>
                    <a:lnTo>
                      <a:pt x="727" y="639"/>
                    </a:lnTo>
                    <a:lnTo>
                      <a:pt x="721" y="633"/>
                    </a:lnTo>
                    <a:lnTo>
                      <a:pt x="714" y="628"/>
                    </a:lnTo>
                    <a:lnTo>
                      <a:pt x="706" y="625"/>
                    </a:lnTo>
                    <a:lnTo>
                      <a:pt x="697" y="622"/>
                    </a:lnTo>
                    <a:lnTo>
                      <a:pt x="686" y="622"/>
                    </a:lnTo>
                    <a:lnTo>
                      <a:pt x="678" y="622"/>
                    </a:lnTo>
                    <a:lnTo>
                      <a:pt x="670" y="623"/>
                    </a:lnTo>
                    <a:lnTo>
                      <a:pt x="662" y="625"/>
                    </a:lnTo>
                    <a:lnTo>
                      <a:pt x="654" y="627"/>
                    </a:lnTo>
                    <a:lnTo>
                      <a:pt x="645" y="630"/>
                    </a:lnTo>
                    <a:lnTo>
                      <a:pt x="635" y="633"/>
                    </a:lnTo>
                    <a:lnTo>
                      <a:pt x="625" y="638"/>
                    </a:lnTo>
                    <a:lnTo>
                      <a:pt x="616" y="643"/>
                    </a:lnTo>
                    <a:lnTo>
                      <a:pt x="598" y="654"/>
                    </a:lnTo>
                    <a:lnTo>
                      <a:pt x="578" y="668"/>
                    </a:lnTo>
                    <a:lnTo>
                      <a:pt x="558" y="684"/>
                    </a:lnTo>
                    <a:lnTo>
                      <a:pt x="538" y="701"/>
                    </a:lnTo>
                    <a:lnTo>
                      <a:pt x="516" y="721"/>
                    </a:lnTo>
                    <a:lnTo>
                      <a:pt x="495" y="744"/>
                    </a:lnTo>
                    <a:lnTo>
                      <a:pt x="472" y="768"/>
                    </a:lnTo>
                    <a:lnTo>
                      <a:pt x="449" y="795"/>
                    </a:lnTo>
                    <a:lnTo>
                      <a:pt x="440" y="806"/>
                    </a:lnTo>
                    <a:lnTo>
                      <a:pt x="429" y="821"/>
                    </a:lnTo>
                    <a:lnTo>
                      <a:pt x="413" y="844"/>
                    </a:lnTo>
                    <a:lnTo>
                      <a:pt x="393" y="871"/>
                    </a:lnTo>
                    <a:lnTo>
                      <a:pt x="370" y="905"/>
                    </a:lnTo>
                    <a:lnTo>
                      <a:pt x="343" y="943"/>
                    </a:lnTo>
                    <a:lnTo>
                      <a:pt x="313" y="989"/>
                    </a:lnTo>
                    <a:lnTo>
                      <a:pt x="278" y="1039"/>
                    </a:lnTo>
                    <a:lnTo>
                      <a:pt x="267" y="1056"/>
                    </a:lnTo>
                    <a:lnTo>
                      <a:pt x="257" y="1075"/>
                    </a:lnTo>
                    <a:lnTo>
                      <a:pt x="248" y="1092"/>
                    </a:lnTo>
                    <a:lnTo>
                      <a:pt x="237" y="1110"/>
                    </a:lnTo>
                    <a:lnTo>
                      <a:pt x="229" y="1130"/>
                    </a:lnTo>
                    <a:lnTo>
                      <a:pt x="221" y="1149"/>
                    </a:lnTo>
                    <a:lnTo>
                      <a:pt x="213" y="1168"/>
                    </a:lnTo>
                    <a:lnTo>
                      <a:pt x="206" y="1189"/>
                    </a:lnTo>
                    <a:lnTo>
                      <a:pt x="147" y="1389"/>
                    </a:lnTo>
                    <a:lnTo>
                      <a:pt x="0" y="1389"/>
                    </a:lnTo>
                    <a:lnTo>
                      <a:pt x="323" y="267"/>
                    </a:lnTo>
                    <a:lnTo>
                      <a:pt x="357" y="146"/>
                    </a:lnTo>
                    <a:lnTo>
                      <a:pt x="357" y="140"/>
                    </a:lnTo>
                    <a:lnTo>
                      <a:pt x="355" y="134"/>
                    </a:lnTo>
                    <a:lnTo>
                      <a:pt x="354" y="129"/>
                    </a:lnTo>
                    <a:lnTo>
                      <a:pt x="351" y="123"/>
                    </a:lnTo>
                    <a:lnTo>
                      <a:pt x="348" y="118"/>
                    </a:lnTo>
                    <a:lnTo>
                      <a:pt x="345" y="113"/>
                    </a:lnTo>
                    <a:lnTo>
                      <a:pt x="341" y="107"/>
                    </a:lnTo>
                    <a:lnTo>
                      <a:pt x="336" y="102"/>
                    </a:lnTo>
                    <a:lnTo>
                      <a:pt x="331" y="97"/>
                    </a:lnTo>
                    <a:lnTo>
                      <a:pt x="325" y="93"/>
                    </a:lnTo>
                    <a:lnTo>
                      <a:pt x="319" y="90"/>
                    </a:lnTo>
                    <a:lnTo>
                      <a:pt x="313" y="87"/>
                    </a:lnTo>
                    <a:lnTo>
                      <a:pt x="306" y="85"/>
                    </a:lnTo>
                    <a:lnTo>
                      <a:pt x="299" y="84"/>
                    </a:lnTo>
                    <a:lnTo>
                      <a:pt x="291" y="83"/>
                    </a:lnTo>
                    <a:lnTo>
                      <a:pt x="284" y="83"/>
                    </a:lnTo>
                    <a:lnTo>
                      <a:pt x="274" y="83"/>
                    </a:lnTo>
                    <a:lnTo>
                      <a:pt x="262" y="84"/>
                    </a:lnTo>
                    <a:lnTo>
                      <a:pt x="247" y="86"/>
                    </a:lnTo>
                    <a:lnTo>
                      <a:pt x="229" y="88"/>
                    </a:lnTo>
                    <a:lnTo>
                      <a:pt x="209" y="91"/>
                    </a:lnTo>
                    <a:lnTo>
                      <a:pt x="209" y="54"/>
                    </a:lnTo>
                    <a:lnTo>
                      <a:pt x="5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grpSp>
      </p:grpSp>
      <p:sp>
        <p:nvSpPr>
          <p:cNvPr id="3" name="Textplatzhalter 2"/>
          <p:cNvSpPr>
            <a:spLocks noGrp="1"/>
          </p:cNvSpPr>
          <p:nvPr userDrawn="1">
            <p:ph type="body" idx="1"/>
          </p:nvPr>
        </p:nvSpPr>
        <p:spPr>
          <a:xfrm>
            <a:off x="799200" y="1554955"/>
            <a:ext cx="8021742" cy="4247359"/>
          </a:xfrm>
          <a:prstGeom prst="rect">
            <a:avLst/>
          </a:prstGeom>
        </p:spPr>
        <p:txBody>
          <a:bodyPr vert="horz" lIns="0" tIns="0" rIns="0" bIns="0" rtlCol="0">
            <a:normAutofit/>
          </a:bodyPr>
          <a:lstStyle/>
          <a:p>
            <a:pPr lvl="0"/>
            <a:r>
              <a:rPr lang="de-CH" dirty="0" smtClean="0"/>
              <a:t>Click </a:t>
            </a:r>
            <a:r>
              <a:rPr lang="de-CH" dirty="0" err="1" smtClean="0"/>
              <a:t>to</a:t>
            </a:r>
            <a:r>
              <a:rPr lang="de-CH" dirty="0" smtClean="0"/>
              <a:t> </a:t>
            </a:r>
            <a:r>
              <a:rPr lang="de-CH" dirty="0" err="1" smtClean="0"/>
              <a:t>edit</a:t>
            </a:r>
            <a:r>
              <a:rPr lang="de-CH" dirty="0" smtClean="0"/>
              <a:t> Master </a:t>
            </a:r>
            <a:r>
              <a:rPr lang="de-CH" dirty="0" err="1" smtClean="0"/>
              <a:t>text</a:t>
            </a:r>
            <a:r>
              <a:rPr lang="de-CH" dirty="0" smtClean="0"/>
              <a:t> </a:t>
            </a:r>
            <a:r>
              <a:rPr lang="de-CH" dirty="0" err="1" smtClean="0"/>
              <a:t>styles</a:t>
            </a:r>
            <a:endParaRPr lang="de-CH" dirty="0" smtClean="0"/>
          </a:p>
          <a:p>
            <a:pPr lvl="1"/>
            <a:r>
              <a:rPr lang="de-CH" dirty="0" smtClean="0"/>
              <a:t>Second </a:t>
            </a:r>
            <a:r>
              <a:rPr lang="de-CH" dirty="0" err="1" smtClean="0"/>
              <a:t>level</a:t>
            </a:r>
            <a:endParaRPr lang="de-CH" dirty="0" smtClean="0"/>
          </a:p>
          <a:p>
            <a:pPr lvl="2"/>
            <a:r>
              <a:rPr lang="de-CH" dirty="0" smtClean="0"/>
              <a:t>Third </a:t>
            </a:r>
            <a:r>
              <a:rPr lang="de-CH" dirty="0" err="1" smtClean="0"/>
              <a:t>level</a:t>
            </a:r>
            <a:endParaRPr lang="de-CH" dirty="0" smtClean="0"/>
          </a:p>
        </p:txBody>
      </p:sp>
      <p:sp>
        <p:nvSpPr>
          <p:cNvPr id="2" name="Titelplatzhalter 1"/>
          <p:cNvSpPr>
            <a:spLocks noGrp="1"/>
          </p:cNvSpPr>
          <p:nvPr userDrawn="1">
            <p:ph type="title"/>
          </p:nvPr>
        </p:nvSpPr>
        <p:spPr>
          <a:xfrm>
            <a:off x="799202" y="0"/>
            <a:ext cx="8021741" cy="1090810"/>
          </a:xfrm>
          <a:prstGeom prst="rect">
            <a:avLst/>
          </a:prstGeom>
        </p:spPr>
        <p:txBody>
          <a:bodyPr vert="horz" lIns="0" tIns="0" rIns="0" bIns="0" rtlCol="0" anchor="ctr">
            <a:normAutofit/>
          </a:bodyPr>
          <a:lstStyle/>
          <a:p>
            <a:endParaRPr lang="de-CH" dirty="0"/>
          </a:p>
        </p:txBody>
      </p:sp>
      <p:pic>
        <p:nvPicPr>
          <p:cNvPr id="2163" name="Picture 115" descr="R:\Kanton_Luzern\SK_Staatskanzlei\CD\Logo+LUZERN\nur-logo-vertikal.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121" y="2101171"/>
            <a:ext cx="150695" cy="1332189"/>
          </a:xfrm>
          <a:prstGeom prst="rect">
            <a:avLst/>
          </a:prstGeom>
          <a:noFill/>
          <a:extLst>
            <a:ext uri="{909E8E84-426E-40DD-AFC4-6F175D3DCCD1}">
              <a14:hiddenFill xmlns:a14="http://schemas.microsoft.com/office/drawing/2010/main">
                <a:solidFill>
                  <a:srgbClr val="FFFFFF"/>
                </a:solidFill>
              </a14:hiddenFill>
            </a:ext>
          </a:extLst>
        </p:spPr>
      </p:pic>
      <p:grpSp>
        <p:nvGrpSpPr>
          <p:cNvPr id="2158" name="Gruppieren 2157"/>
          <p:cNvGrpSpPr/>
          <p:nvPr userDrawn="1"/>
        </p:nvGrpSpPr>
        <p:grpSpPr>
          <a:xfrm>
            <a:off x="6842388" y="6347711"/>
            <a:ext cx="1204087" cy="359962"/>
            <a:chOff x="7588250" y="6434138"/>
            <a:chExt cx="1408113" cy="396875"/>
          </a:xfrm>
        </p:grpSpPr>
        <p:sp>
          <p:nvSpPr>
            <p:cNvPr id="2050" name="Freeform 7"/>
            <p:cNvSpPr>
              <a:spLocks/>
            </p:cNvSpPr>
            <p:nvPr userDrawn="1"/>
          </p:nvSpPr>
          <p:spPr bwMode="auto">
            <a:xfrm>
              <a:off x="7588250" y="6696075"/>
              <a:ext cx="58738" cy="101600"/>
            </a:xfrm>
            <a:custGeom>
              <a:avLst/>
              <a:gdLst>
                <a:gd name="T0" fmla="*/ 364 w 364"/>
                <a:gd name="T1" fmla="*/ 140 h 633"/>
                <a:gd name="T2" fmla="*/ 364 w 364"/>
                <a:gd name="T3" fmla="*/ 0 h 633"/>
                <a:gd name="T4" fmla="*/ 0 w 364"/>
                <a:gd name="T5" fmla="*/ 0 h 633"/>
                <a:gd name="T6" fmla="*/ 0 w 364"/>
                <a:gd name="T7" fmla="*/ 633 h 633"/>
                <a:gd name="T8" fmla="*/ 165 w 364"/>
                <a:gd name="T9" fmla="*/ 633 h 633"/>
                <a:gd name="T10" fmla="*/ 165 w 364"/>
                <a:gd name="T11" fmla="*/ 385 h 633"/>
                <a:gd name="T12" fmla="*/ 345 w 364"/>
                <a:gd name="T13" fmla="*/ 385 h 633"/>
                <a:gd name="T14" fmla="*/ 345 w 364"/>
                <a:gd name="T15" fmla="*/ 245 h 633"/>
                <a:gd name="T16" fmla="*/ 165 w 364"/>
                <a:gd name="T17" fmla="*/ 245 h 633"/>
                <a:gd name="T18" fmla="*/ 165 w 364"/>
                <a:gd name="T19" fmla="*/ 140 h 633"/>
                <a:gd name="T20" fmla="*/ 364 w 364"/>
                <a:gd name="T21" fmla="*/ 14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4" h="633">
                  <a:moveTo>
                    <a:pt x="364" y="140"/>
                  </a:moveTo>
                  <a:lnTo>
                    <a:pt x="364" y="0"/>
                  </a:lnTo>
                  <a:lnTo>
                    <a:pt x="0" y="0"/>
                  </a:lnTo>
                  <a:lnTo>
                    <a:pt x="0" y="633"/>
                  </a:lnTo>
                  <a:lnTo>
                    <a:pt x="165" y="633"/>
                  </a:lnTo>
                  <a:lnTo>
                    <a:pt x="165" y="385"/>
                  </a:lnTo>
                  <a:lnTo>
                    <a:pt x="345" y="385"/>
                  </a:lnTo>
                  <a:lnTo>
                    <a:pt x="345" y="245"/>
                  </a:lnTo>
                  <a:lnTo>
                    <a:pt x="165" y="245"/>
                  </a:lnTo>
                  <a:lnTo>
                    <a:pt x="165" y="140"/>
                  </a:lnTo>
                  <a:lnTo>
                    <a:pt x="364"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68" name="Freeform 8"/>
            <p:cNvSpPr>
              <a:spLocks noEditPoints="1"/>
            </p:cNvSpPr>
            <p:nvPr userDrawn="1"/>
          </p:nvSpPr>
          <p:spPr bwMode="auto">
            <a:xfrm>
              <a:off x="7659688" y="6689725"/>
              <a:ext cx="26988" cy="107950"/>
            </a:xfrm>
            <a:custGeom>
              <a:avLst/>
              <a:gdLst>
                <a:gd name="T0" fmla="*/ 9 w 171"/>
                <a:gd name="T1" fmla="*/ 252 h 682"/>
                <a:gd name="T2" fmla="*/ 162 w 171"/>
                <a:gd name="T3" fmla="*/ 682 h 682"/>
                <a:gd name="T4" fmla="*/ 86 w 171"/>
                <a:gd name="T5" fmla="*/ 0 h 682"/>
                <a:gd name="T6" fmla="*/ 68 w 171"/>
                <a:gd name="T7" fmla="*/ 2 h 682"/>
                <a:gd name="T8" fmla="*/ 52 w 171"/>
                <a:gd name="T9" fmla="*/ 7 h 682"/>
                <a:gd name="T10" fmla="*/ 38 w 171"/>
                <a:gd name="T11" fmla="*/ 14 h 682"/>
                <a:gd name="T12" fmla="*/ 25 w 171"/>
                <a:gd name="T13" fmla="*/ 26 h 682"/>
                <a:gd name="T14" fmla="*/ 14 w 171"/>
                <a:gd name="T15" fmla="*/ 38 h 682"/>
                <a:gd name="T16" fmla="*/ 6 w 171"/>
                <a:gd name="T17" fmla="*/ 52 h 682"/>
                <a:gd name="T18" fmla="*/ 1 w 171"/>
                <a:gd name="T19" fmla="*/ 68 h 682"/>
                <a:gd name="T20" fmla="*/ 0 w 171"/>
                <a:gd name="T21" fmla="*/ 86 h 682"/>
                <a:gd name="T22" fmla="*/ 1 w 171"/>
                <a:gd name="T23" fmla="*/ 103 h 682"/>
                <a:gd name="T24" fmla="*/ 6 w 171"/>
                <a:gd name="T25" fmla="*/ 119 h 682"/>
                <a:gd name="T26" fmla="*/ 14 w 171"/>
                <a:gd name="T27" fmla="*/ 134 h 682"/>
                <a:gd name="T28" fmla="*/ 25 w 171"/>
                <a:gd name="T29" fmla="*/ 147 h 682"/>
                <a:gd name="T30" fmla="*/ 38 w 171"/>
                <a:gd name="T31" fmla="*/ 157 h 682"/>
                <a:gd name="T32" fmla="*/ 52 w 171"/>
                <a:gd name="T33" fmla="*/ 165 h 682"/>
                <a:gd name="T34" fmla="*/ 68 w 171"/>
                <a:gd name="T35" fmla="*/ 170 h 682"/>
                <a:gd name="T36" fmla="*/ 86 w 171"/>
                <a:gd name="T37" fmla="*/ 171 h 682"/>
                <a:gd name="T38" fmla="*/ 103 w 171"/>
                <a:gd name="T39" fmla="*/ 170 h 682"/>
                <a:gd name="T40" fmla="*/ 119 w 171"/>
                <a:gd name="T41" fmla="*/ 165 h 682"/>
                <a:gd name="T42" fmla="*/ 134 w 171"/>
                <a:gd name="T43" fmla="*/ 157 h 682"/>
                <a:gd name="T44" fmla="*/ 146 w 171"/>
                <a:gd name="T45" fmla="*/ 147 h 682"/>
                <a:gd name="T46" fmla="*/ 157 w 171"/>
                <a:gd name="T47" fmla="*/ 134 h 682"/>
                <a:gd name="T48" fmla="*/ 164 w 171"/>
                <a:gd name="T49" fmla="*/ 119 h 682"/>
                <a:gd name="T50" fmla="*/ 169 w 171"/>
                <a:gd name="T51" fmla="*/ 103 h 682"/>
                <a:gd name="T52" fmla="*/ 171 w 171"/>
                <a:gd name="T53" fmla="*/ 86 h 682"/>
                <a:gd name="T54" fmla="*/ 169 w 171"/>
                <a:gd name="T55" fmla="*/ 68 h 682"/>
                <a:gd name="T56" fmla="*/ 164 w 171"/>
                <a:gd name="T57" fmla="*/ 52 h 682"/>
                <a:gd name="T58" fmla="*/ 157 w 171"/>
                <a:gd name="T59" fmla="*/ 38 h 682"/>
                <a:gd name="T60" fmla="*/ 146 w 171"/>
                <a:gd name="T61" fmla="*/ 26 h 682"/>
                <a:gd name="T62" fmla="*/ 134 w 171"/>
                <a:gd name="T63" fmla="*/ 14 h 682"/>
                <a:gd name="T64" fmla="*/ 119 w 171"/>
                <a:gd name="T65" fmla="*/ 7 h 682"/>
                <a:gd name="T66" fmla="*/ 103 w 171"/>
                <a:gd name="T67" fmla="*/ 2 h 682"/>
                <a:gd name="T68" fmla="*/ 86 w 171"/>
                <a:gd name="T69"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1" h="682">
                  <a:moveTo>
                    <a:pt x="162" y="252"/>
                  </a:moveTo>
                  <a:lnTo>
                    <a:pt x="9" y="252"/>
                  </a:lnTo>
                  <a:lnTo>
                    <a:pt x="9" y="682"/>
                  </a:lnTo>
                  <a:lnTo>
                    <a:pt x="162" y="682"/>
                  </a:lnTo>
                  <a:lnTo>
                    <a:pt x="162" y="252"/>
                  </a:lnTo>
                  <a:close/>
                  <a:moveTo>
                    <a:pt x="86" y="0"/>
                  </a:moveTo>
                  <a:lnTo>
                    <a:pt x="77" y="0"/>
                  </a:lnTo>
                  <a:lnTo>
                    <a:pt x="68" y="2"/>
                  </a:lnTo>
                  <a:lnTo>
                    <a:pt x="60" y="4"/>
                  </a:lnTo>
                  <a:lnTo>
                    <a:pt x="52" y="7"/>
                  </a:lnTo>
                  <a:lnTo>
                    <a:pt x="45" y="10"/>
                  </a:lnTo>
                  <a:lnTo>
                    <a:pt x="38" y="14"/>
                  </a:lnTo>
                  <a:lnTo>
                    <a:pt x="31" y="20"/>
                  </a:lnTo>
                  <a:lnTo>
                    <a:pt x="25" y="26"/>
                  </a:lnTo>
                  <a:lnTo>
                    <a:pt x="20" y="32"/>
                  </a:lnTo>
                  <a:lnTo>
                    <a:pt x="14" y="38"/>
                  </a:lnTo>
                  <a:lnTo>
                    <a:pt x="10" y="45"/>
                  </a:lnTo>
                  <a:lnTo>
                    <a:pt x="6" y="52"/>
                  </a:lnTo>
                  <a:lnTo>
                    <a:pt x="4" y="60"/>
                  </a:lnTo>
                  <a:lnTo>
                    <a:pt x="1" y="68"/>
                  </a:lnTo>
                  <a:lnTo>
                    <a:pt x="0" y="78"/>
                  </a:lnTo>
                  <a:lnTo>
                    <a:pt x="0" y="86"/>
                  </a:lnTo>
                  <a:lnTo>
                    <a:pt x="0" y="95"/>
                  </a:lnTo>
                  <a:lnTo>
                    <a:pt x="1" y="103"/>
                  </a:lnTo>
                  <a:lnTo>
                    <a:pt x="4" y="111"/>
                  </a:lnTo>
                  <a:lnTo>
                    <a:pt x="6" y="119"/>
                  </a:lnTo>
                  <a:lnTo>
                    <a:pt x="10" y="126"/>
                  </a:lnTo>
                  <a:lnTo>
                    <a:pt x="14" y="134"/>
                  </a:lnTo>
                  <a:lnTo>
                    <a:pt x="20" y="141"/>
                  </a:lnTo>
                  <a:lnTo>
                    <a:pt x="25" y="147"/>
                  </a:lnTo>
                  <a:lnTo>
                    <a:pt x="31" y="152"/>
                  </a:lnTo>
                  <a:lnTo>
                    <a:pt x="38" y="157"/>
                  </a:lnTo>
                  <a:lnTo>
                    <a:pt x="45" y="161"/>
                  </a:lnTo>
                  <a:lnTo>
                    <a:pt x="52" y="165"/>
                  </a:lnTo>
                  <a:lnTo>
                    <a:pt x="60" y="167"/>
                  </a:lnTo>
                  <a:lnTo>
                    <a:pt x="68" y="170"/>
                  </a:lnTo>
                  <a:lnTo>
                    <a:pt x="77" y="171"/>
                  </a:lnTo>
                  <a:lnTo>
                    <a:pt x="86" y="171"/>
                  </a:lnTo>
                  <a:lnTo>
                    <a:pt x="94" y="171"/>
                  </a:lnTo>
                  <a:lnTo>
                    <a:pt x="103" y="170"/>
                  </a:lnTo>
                  <a:lnTo>
                    <a:pt x="111" y="167"/>
                  </a:lnTo>
                  <a:lnTo>
                    <a:pt x="119" y="165"/>
                  </a:lnTo>
                  <a:lnTo>
                    <a:pt x="126" y="161"/>
                  </a:lnTo>
                  <a:lnTo>
                    <a:pt x="134" y="157"/>
                  </a:lnTo>
                  <a:lnTo>
                    <a:pt x="140" y="152"/>
                  </a:lnTo>
                  <a:lnTo>
                    <a:pt x="146" y="147"/>
                  </a:lnTo>
                  <a:lnTo>
                    <a:pt x="152" y="141"/>
                  </a:lnTo>
                  <a:lnTo>
                    <a:pt x="157" y="134"/>
                  </a:lnTo>
                  <a:lnTo>
                    <a:pt x="161" y="126"/>
                  </a:lnTo>
                  <a:lnTo>
                    <a:pt x="164" y="119"/>
                  </a:lnTo>
                  <a:lnTo>
                    <a:pt x="167" y="111"/>
                  </a:lnTo>
                  <a:lnTo>
                    <a:pt x="169" y="103"/>
                  </a:lnTo>
                  <a:lnTo>
                    <a:pt x="171" y="95"/>
                  </a:lnTo>
                  <a:lnTo>
                    <a:pt x="171" y="86"/>
                  </a:lnTo>
                  <a:lnTo>
                    <a:pt x="171" y="78"/>
                  </a:lnTo>
                  <a:lnTo>
                    <a:pt x="169" y="68"/>
                  </a:lnTo>
                  <a:lnTo>
                    <a:pt x="167" y="60"/>
                  </a:lnTo>
                  <a:lnTo>
                    <a:pt x="164" y="52"/>
                  </a:lnTo>
                  <a:lnTo>
                    <a:pt x="161" y="45"/>
                  </a:lnTo>
                  <a:lnTo>
                    <a:pt x="157" y="38"/>
                  </a:lnTo>
                  <a:lnTo>
                    <a:pt x="152" y="32"/>
                  </a:lnTo>
                  <a:lnTo>
                    <a:pt x="146" y="26"/>
                  </a:lnTo>
                  <a:lnTo>
                    <a:pt x="140" y="20"/>
                  </a:lnTo>
                  <a:lnTo>
                    <a:pt x="134" y="14"/>
                  </a:lnTo>
                  <a:lnTo>
                    <a:pt x="126" y="10"/>
                  </a:lnTo>
                  <a:lnTo>
                    <a:pt x="119" y="7"/>
                  </a:lnTo>
                  <a:lnTo>
                    <a:pt x="111" y="4"/>
                  </a:lnTo>
                  <a:lnTo>
                    <a:pt x="103" y="2"/>
                  </a:lnTo>
                  <a:lnTo>
                    <a:pt x="94"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69" name="Freeform 9"/>
            <p:cNvSpPr>
              <a:spLocks/>
            </p:cNvSpPr>
            <p:nvPr userDrawn="1"/>
          </p:nvSpPr>
          <p:spPr bwMode="auto">
            <a:xfrm>
              <a:off x="7700963" y="6726238"/>
              <a:ext cx="71438" cy="71438"/>
            </a:xfrm>
            <a:custGeom>
              <a:avLst/>
              <a:gdLst>
                <a:gd name="T0" fmla="*/ 0 w 454"/>
                <a:gd name="T1" fmla="*/ 15 h 445"/>
                <a:gd name="T2" fmla="*/ 153 w 454"/>
                <a:gd name="T3" fmla="*/ 445 h 445"/>
                <a:gd name="T4" fmla="*/ 153 w 454"/>
                <a:gd name="T5" fmla="*/ 212 h 445"/>
                <a:gd name="T6" fmla="*/ 155 w 454"/>
                <a:gd name="T7" fmla="*/ 193 h 445"/>
                <a:gd name="T8" fmla="*/ 159 w 454"/>
                <a:gd name="T9" fmla="*/ 175 h 445"/>
                <a:gd name="T10" fmla="*/ 165 w 454"/>
                <a:gd name="T11" fmla="*/ 159 h 445"/>
                <a:gd name="T12" fmla="*/ 174 w 454"/>
                <a:gd name="T13" fmla="*/ 145 h 445"/>
                <a:gd name="T14" fmla="*/ 186 w 454"/>
                <a:gd name="T15" fmla="*/ 134 h 445"/>
                <a:gd name="T16" fmla="*/ 203 w 454"/>
                <a:gd name="T17" fmla="*/ 127 h 445"/>
                <a:gd name="T18" fmla="*/ 222 w 454"/>
                <a:gd name="T19" fmla="*/ 123 h 445"/>
                <a:gd name="T20" fmla="*/ 245 w 454"/>
                <a:gd name="T21" fmla="*/ 123 h 445"/>
                <a:gd name="T22" fmla="*/ 267 w 454"/>
                <a:gd name="T23" fmla="*/ 129 h 445"/>
                <a:gd name="T24" fmla="*/ 282 w 454"/>
                <a:gd name="T25" fmla="*/ 140 h 445"/>
                <a:gd name="T26" fmla="*/ 292 w 454"/>
                <a:gd name="T27" fmla="*/ 155 h 445"/>
                <a:gd name="T28" fmla="*/ 298 w 454"/>
                <a:gd name="T29" fmla="*/ 173 h 445"/>
                <a:gd name="T30" fmla="*/ 300 w 454"/>
                <a:gd name="T31" fmla="*/ 191 h 445"/>
                <a:gd name="T32" fmla="*/ 301 w 454"/>
                <a:gd name="T33" fmla="*/ 218 h 445"/>
                <a:gd name="T34" fmla="*/ 301 w 454"/>
                <a:gd name="T35" fmla="*/ 445 h 445"/>
                <a:gd name="T36" fmla="*/ 454 w 454"/>
                <a:gd name="T37" fmla="*/ 179 h 445"/>
                <a:gd name="T38" fmla="*/ 452 w 454"/>
                <a:gd name="T39" fmla="*/ 141 h 445"/>
                <a:gd name="T40" fmla="*/ 445 w 454"/>
                <a:gd name="T41" fmla="*/ 106 h 445"/>
                <a:gd name="T42" fmla="*/ 434 w 454"/>
                <a:gd name="T43" fmla="*/ 76 h 445"/>
                <a:gd name="T44" fmla="*/ 416 w 454"/>
                <a:gd name="T45" fmla="*/ 50 h 445"/>
                <a:gd name="T46" fmla="*/ 394 w 454"/>
                <a:gd name="T47" fmla="*/ 29 h 445"/>
                <a:gd name="T48" fmla="*/ 366 w 454"/>
                <a:gd name="T49" fmla="*/ 13 h 445"/>
                <a:gd name="T50" fmla="*/ 333 w 454"/>
                <a:gd name="T51" fmla="*/ 4 h 445"/>
                <a:gd name="T52" fmla="*/ 292 w 454"/>
                <a:gd name="T53" fmla="*/ 0 h 445"/>
                <a:gd name="T54" fmla="*/ 250 w 454"/>
                <a:gd name="T55" fmla="*/ 4 h 445"/>
                <a:gd name="T56" fmla="*/ 232 w 454"/>
                <a:gd name="T57" fmla="*/ 9 h 445"/>
                <a:gd name="T58" fmla="*/ 214 w 454"/>
                <a:gd name="T59" fmla="*/ 16 h 445"/>
                <a:gd name="T60" fmla="*/ 197 w 454"/>
                <a:gd name="T61" fmla="*/ 25 h 445"/>
                <a:gd name="T62" fmla="*/ 182 w 454"/>
                <a:gd name="T63" fmla="*/ 37 h 445"/>
                <a:gd name="T64" fmla="*/ 168 w 454"/>
                <a:gd name="T65" fmla="*/ 51 h 445"/>
                <a:gd name="T66" fmla="*/ 155 w 454"/>
                <a:gd name="T67" fmla="*/ 70 h 445"/>
                <a:gd name="T68" fmla="*/ 153 w 454"/>
                <a:gd name="T69" fmla="*/ 1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4" h="445">
                  <a:moveTo>
                    <a:pt x="153" y="15"/>
                  </a:moveTo>
                  <a:lnTo>
                    <a:pt x="0" y="15"/>
                  </a:lnTo>
                  <a:lnTo>
                    <a:pt x="0" y="445"/>
                  </a:lnTo>
                  <a:lnTo>
                    <a:pt x="153" y="445"/>
                  </a:lnTo>
                  <a:lnTo>
                    <a:pt x="153" y="221"/>
                  </a:lnTo>
                  <a:lnTo>
                    <a:pt x="153" y="212"/>
                  </a:lnTo>
                  <a:lnTo>
                    <a:pt x="154" y="202"/>
                  </a:lnTo>
                  <a:lnTo>
                    <a:pt x="155" y="193"/>
                  </a:lnTo>
                  <a:lnTo>
                    <a:pt x="157" y="184"/>
                  </a:lnTo>
                  <a:lnTo>
                    <a:pt x="159" y="175"/>
                  </a:lnTo>
                  <a:lnTo>
                    <a:pt x="162" y="166"/>
                  </a:lnTo>
                  <a:lnTo>
                    <a:pt x="165" y="159"/>
                  </a:lnTo>
                  <a:lnTo>
                    <a:pt x="169" y="152"/>
                  </a:lnTo>
                  <a:lnTo>
                    <a:pt x="174" y="145"/>
                  </a:lnTo>
                  <a:lnTo>
                    <a:pt x="180" y="139"/>
                  </a:lnTo>
                  <a:lnTo>
                    <a:pt x="186" y="134"/>
                  </a:lnTo>
                  <a:lnTo>
                    <a:pt x="193" y="130"/>
                  </a:lnTo>
                  <a:lnTo>
                    <a:pt x="203" y="127"/>
                  </a:lnTo>
                  <a:lnTo>
                    <a:pt x="212" y="124"/>
                  </a:lnTo>
                  <a:lnTo>
                    <a:pt x="222" y="123"/>
                  </a:lnTo>
                  <a:lnTo>
                    <a:pt x="232" y="122"/>
                  </a:lnTo>
                  <a:lnTo>
                    <a:pt x="245" y="123"/>
                  </a:lnTo>
                  <a:lnTo>
                    <a:pt x="257" y="125"/>
                  </a:lnTo>
                  <a:lnTo>
                    <a:pt x="267" y="129"/>
                  </a:lnTo>
                  <a:lnTo>
                    <a:pt x="275" y="134"/>
                  </a:lnTo>
                  <a:lnTo>
                    <a:pt x="282" y="140"/>
                  </a:lnTo>
                  <a:lnTo>
                    <a:pt x="288" y="147"/>
                  </a:lnTo>
                  <a:lnTo>
                    <a:pt x="292" y="155"/>
                  </a:lnTo>
                  <a:lnTo>
                    <a:pt x="295" y="163"/>
                  </a:lnTo>
                  <a:lnTo>
                    <a:pt x="298" y="173"/>
                  </a:lnTo>
                  <a:lnTo>
                    <a:pt x="299" y="182"/>
                  </a:lnTo>
                  <a:lnTo>
                    <a:pt x="300" y="191"/>
                  </a:lnTo>
                  <a:lnTo>
                    <a:pt x="301" y="200"/>
                  </a:lnTo>
                  <a:lnTo>
                    <a:pt x="301" y="218"/>
                  </a:lnTo>
                  <a:lnTo>
                    <a:pt x="301" y="236"/>
                  </a:lnTo>
                  <a:lnTo>
                    <a:pt x="301" y="445"/>
                  </a:lnTo>
                  <a:lnTo>
                    <a:pt x="454" y="445"/>
                  </a:lnTo>
                  <a:lnTo>
                    <a:pt x="454" y="179"/>
                  </a:lnTo>
                  <a:lnTo>
                    <a:pt x="454" y="159"/>
                  </a:lnTo>
                  <a:lnTo>
                    <a:pt x="452" y="141"/>
                  </a:lnTo>
                  <a:lnTo>
                    <a:pt x="449" y="124"/>
                  </a:lnTo>
                  <a:lnTo>
                    <a:pt x="445" y="106"/>
                  </a:lnTo>
                  <a:lnTo>
                    <a:pt x="440" y="91"/>
                  </a:lnTo>
                  <a:lnTo>
                    <a:pt x="434" y="76"/>
                  </a:lnTo>
                  <a:lnTo>
                    <a:pt x="425" y="63"/>
                  </a:lnTo>
                  <a:lnTo>
                    <a:pt x="416" y="50"/>
                  </a:lnTo>
                  <a:lnTo>
                    <a:pt x="406" y="39"/>
                  </a:lnTo>
                  <a:lnTo>
                    <a:pt x="394" y="29"/>
                  </a:lnTo>
                  <a:lnTo>
                    <a:pt x="381" y="20"/>
                  </a:lnTo>
                  <a:lnTo>
                    <a:pt x="366" y="13"/>
                  </a:lnTo>
                  <a:lnTo>
                    <a:pt x="350" y="8"/>
                  </a:lnTo>
                  <a:lnTo>
                    <a:pt x="333" y="4"/>
                  </a:lnTo>
                  <a:lnTo>
                    <a:pt x="313" y="0"/>
                  </a:lnTo>
                  <a:lnTo>
                    <a:pt x="292" y="0"/>
                  </a:lnTo>
                  <a:lnTo>
                    <a:pt x="271" y="0"/>
                  </a:lnTo>
                  <a:lnTo>
                    <a:pt x="250" y="4"/>
                  </a:lnTo>
                  <a:lnTo>
                    <a:pt x="241" y="6"/>
                  </a:lnTo>
                  <a:lnTo>
                    <a:pt x="232" y="9"/>
                  </a:lnTo>
                  <a:lnTo>
                    <a:pt x="223" y="12"/>
                  </a:lnTo>
                  <a:lnTo>
                    <a:pt x="214" y="16"/>
                  </a:lnTo>
                  <a:lnTo>
                    <a:pt x="206" y="20"/>
                  </a:lnTo>
                  <a:lnTo>
                    <a:pt x="197" y="25"/>
                  </a:lnTo>
                  <a:lnTo>
                    <a:pt x="190" y="31"/>
                  </a:lnTo>
                  <a:lnTo>
                    <a:pt x="182" y="37"/>
                  </a:lnTo>
                  <a:lnTo>
                    <a:pt x="175" y="44"/>
                  </a:lnTo>
                  <a:lnTo>
                    <a:pt x="168" y="51"/>
                  </a:lnTo>
                  <a:lnTo>
                    <a:pt x="161" y="61"/>
                  </a:lnTo>
                  <a:lnTo>
                    <a:pt x="155" y="70"/>
                  </a:lnTo>
                  <a:lnTo>
                    <a:pt x="153" y="70"/>
                  </a:lnTo>
                  <a:lnTo>
                    <a:pt x="15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0" name="Freeform 10"/>
            <p:cNvSpPr>
              <a:spLocks noEditPoints="1"/>
            </p:cNvSpPr>
            <p:nvPr userDrawn="1"/>
          </p:nvSpPr>
          <p:spPr bwMode="auto">
            <a:xfrm>
              <a:off x="7783513" y="6726238"/>
              <a:ext cx="80963" cy="73025"/>
            </a:xfrm>
            <a:custGeom>
              <a:avLst/>
              <a:gdLst>
                <a:gd name="T0" fmla="*/ 278 w 502"/>
                <a:gd name="T1" fmla="*/ 135 h 460"/>
                <a:gd name="T2" fmla="*/ 307 w 502"/>
                <a:gd name="T3" fmla="*/ 145 h 460"/>
                <a:gd name="T4" fmla="*/ 329 w 502"/>
                <a:gd name="T5" fmla="*/ 161 h 460"/>
                <a:gd name="T6" fmla="*/ 344 w 502"/>
                <a:gd name="T7" fmla="*/ 184 h 460"/>
                <a:gd name="T8" fmla="*/ 353 w 502"/>
                <a:gd name="T9" fmla="*/ 211 h 460"/>
                <a:gd name="T10" fmla="*/ 354 w 502"/>
                <a:gd name="T11" fmla="*/ 241 h 460"/>
                <a:gd name="T12" fmla="*/ 347 w 502"/>
                <a:gd name="T13" fmla="*/ 268 h 460"/>
                <a:gd name="T14" fmla="*/ 334 w 502"/>
                <a:gd name="T15" fmla="*/ 293 h 460"/>
                <a:gd name="T16" fmla="*/ 315 w 502"/>
                <a:gd name="T17" fmla="*/ 311 h 460"/>
                <a:gd name="T18" fmla="*/ 288 w 502"/>
                <a:gd name="T19" fmla="*/ 322 h 460"/>
                <a:gd name="T20" fmla="*/ 256 w 502"/>
                <a:gd name="T21" fmla="*/ 327 h 460"/>
                <a:gd name="T22" fmla="*/ 224 w 502"/>
                <a:gd name="T23" fmla="*/ 322 h 460"/>
                <a:gd name="T24" fmla="*/ 198 w 502"/>
                <a:gd name="T25" fmla="*/ 311 h 460"/>
                <a:gd name="T26" fmla="*/ 177 w 502"/>
                <a:gd name="T27" fmla="*/ 293 h 460"/>
                <a:gd name="T28" fmla="*/ 164 w 502"/>
                <a:gd name="T29" fmla="*/ 268 h 460"/>
                <a:gd name="T30" fmla="*/ 158 w 502"/>
                <a:gd name="T31" fmla="*/ 241 h 460"/>
                <a:gd name="T32" fmla="*/ 160 w 502"/>
                <a:gd name="T33" fmla="*/ 211 h 460"/>
                <a:gd name="T34" fmla="*/ 168 w 502"/>
                <a:gd name="T35" fmla="*/ 184 h 460"/>
                <a:gd name="T36" fmla="*/ 184 w 502"/>
                <a:gd name="T37" fmla="*/ 161 h 460"/>
                <a:gd name="T38" fmla="*/ 206 w 502"/>
                <a:gd name="T39" fmla="*/ 145 h 460"/>
                <a:gd name="T40" fmla="*/ 234 w 502"/>
                <a:gd name="T41" fmla="*/ 135 h 460"/>
                <a:gd name="T42" fmla="*/ 502 w 502"/>
                <a:gd name="T43" fmla="*/ 15 h 460"/>
                <a:gd name="T44" fmla="*/ 343 w 502"/>
                <a:gd name="T45" fmla="*/ 49 h 460"/>
                <a:gd name="T46" fmla="*/ 322 w 502"/>
                <a:gd name="T47" fmla="*/ 32 h 460"/>
                <a:gd name="T48" fmla="*/ 298 w 502"/>
                <a:gd name="T49" fmla="*/ 18 h 460"/>
                <a:gd name="T50" fmla="*/ 253 w 502"/>
                <a:gd name="T51" fmla="*/ 4 h 460"/>
                <a:gd name="T52" fmla="*/ 204 w 502"/>
                <a:gd name="T53" fmla="*/ 0 h 460"/>
                <a:gd name="T54" fmla="*/ 170 w 502"/>
                <a:gd name="T55" fmla="*/ 5 h 460"/>
                <a:gd name="T56" fmla="*/ 139 w 502"/>
                <a:gd name="T57" fmla="*/ 15 h 460"/>
                <a:gd name="T58" fmla="*/ 109 w 502"/>
                <a:gd name="T59" fmla="*/ 28 h 460"/>
                <a:gd name="T60" fmla="*/ 83 w 502"/>
                <a:gd name="T61" fmla="*/ 46 h 460"/>
                <a:gd name="T62" fmla="*/ 60 w 502"/>
                <a:gd name="T63" fmla="*/ 69 h 460"/>
                <a:gd name="T64" fmla="*/ 40 w 502"/>
                <a:gd name="T65" fmla="*/ 93 h 460"/>
                <a:gd name="T66" fmla="*/ 16 w 502"/>
                <a:gd name="T67" fmla="*/ 142 h 460"/>
                <a:gd name="T68" fmla="*/ 1 w 502"/>
                <a:gd name="T69" fmla="*/ 206 h 460"/>
                <a:gd name="T70" fmla="*/ 1 w 502"/>
                <a:gd name="T71" fmla="*/ 252 h 460"/>
                <a:gd name="T72" fmla="*/ 9 w 502"/>
                <a:gd name="T73" fmla="*/ 297 h 460"/>
                <a:gd name="T74" fmla="*/ 35 w 502"/>
                <a:gd name="T75" fmla="*/ 357 h 460"/>
                <a:gd name="T76" fmla="*/ 54 w 502"/>
                <a:gd name="T77" fmla="*/ 382 h 460"/>
                <a:gd name="T78" fmla="*/ 76 w 502"/>
                <a:gd name="T79" fmla="*/ 406 h 460"/>
                <a:gd name="T80" fmla="*/ 101 w 502"/>
                <a:gd name="T81" fmla="*/ 425 h 460"/>
                <a:gd name="T82" fmla="*/ 130 w 502"/>
                <a:gd name="T83" fmla="*/ 441 h 460"/>
                <a:gd name="T84" fmla="*/ 161 w 502"/>
                <a:gd name="T85" fmla="*/ 453 h 460"/>
                <a:gd name="T86" fmla="*/ 194 w 502"/>
                <a:gd name="T87" fmla="*/ 459 h 460"/>
                <a:gd name="T88" fmla="*/ 236 w 502"/>
                <a:gd name="T89" fmla="*/ 459 h 460"/>
                <a:gd name="T90" fmla="*/ 274 w 502"/>
                <a:gd name="T91" fmla="*/ 451 h 460"/>
                <a:gd name="T92" fmla="*/ 300 w 502"/>
                <a:gd name="T93" fmla="*/ 440 h 460"/>
                <a:gd name="T94" fmla="*/ 323 w 502"/>
                <a:gd name="T95" fmla="*/ 425 h 460"/>
                <a:gd name="T96" fmla="*/ 342 w 502"/>
                <a:gd name="T97" fmla="*/ 406 h 460"/>
                <a:gd name="T98" fmla="*/ 349 w 502"/>
                <a:gd name="T99" fmla="*/ 44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2" h="460">
                  <a:moveTo>
                    <a:pt x="256" y="133"/>
                  </a:moveTo>
                  <a:lnTo>
                    <a:pt x="268" y="134"/>
                  </a:lnTo>
                  <a:lnTo>
                    <a:pt x="278" y="135"/>
                  </a:lnTo>
                  <a:lnTo>
                    <a:pt x="288" y="137"/>
                  </a:lnTo>
                  <a:lnTo>
                    <a:pt x="298" y="141"/>
                  </a:lnTo>
                  <a:lnTo>
                    <a:pt x="307" y="145"/>
                  </a:lnTo>
                  <a:lnTo>
                    <a:pt x="315" y="150"/>
                  </a:lnTo>
                  <a:lnTo>
                    <a:pt x="322" y="155"/>
                  </a:lnTo>
                  <a:lnTo>
                    <a:pt x="329" y="161"/>
                  </a:lnTo>
                  <a:lnTo>
                    <a:pt x="334" y="168"/>
                  </a:lnTo>
                  <a:lnTo>
                    <a:pt x="339" y="177"/>
                  </a:lnTo>
                  <a:lnTo>
                    <a:pt x="344" y="184"/>
                  </a:lnTo>
                  <a:lnTo>
                    <a:pt x="347" y="193"/>
                  </a:lnTo>
                  <a:lnTo>
                    <a:pt x="350" y="202"/>
                  </a:lnTo>
                  <a:lnTo>
                    <a:pt x="353" y="211"/>
                  </a:lnTo>
                  <a:lnTo>
                    <a:pt x="354" y="220"/>
                  </a:lnTo>
                  <a:lnTo>
                    <a:pt x="355" y="231"/>
                  </a:lnTo>
                  <a:lnTo>
                    <a:pt x="354" y="241"/>
                  </a:lnTo>
                  <a:lnTo>
                    <a:pt x="353" y="250"/>
                  </a:lnTo>
                  <a:lnTo>
                    <a:pt x="350" y="259"/>
                  </a:lnTo>
                  <a:lnTo>
                    <a:pt x="347" y="268"/>
                  </a:lnTo>
                  <a:lnTo>
                    <a:pt x="344" y="276"/>
                  </a:lnTo>
                  <a:lnTo>
                    <a:pt x="339" y="285"/>
                  </a:lnTo>
                  <a:lnTo>
                    <a:pt x="334" y="293"/>
                  </a:lnTo>
                  <a:lnTo>
                    <a:pt x="329" y="299"/>
                  </a:lnTo>
                  <a:lnTo>
                    <a:pt x="322" y="305"/>
                  </a:lnTo>
                  <a:lnTo>
                    <a:pt x="315" y="311"/>
                  </a:lnTo>
                  <a:lnTo>
                    <a:pt x="307" y="315"/>
                  </a:lnTo>
                  <a:lnTo>
                    <a:pt x="298" y="319"/>
                  </a:lnTo>
                  <a:lnTo>
                    <a:pt x="288" y="322"/>
                  </a:lnTo>
                  <a:lnTo>
                    <a:pt x="278" y="325"/>
                  </a:lnTo>
                  <a:lnTo>
                    <a:pt x="268" y="326"/>
                  </a:lnTo>
                  <a:lnTo>
                    <a:pt x="256" y="327"/>
                  </a:lnTo>
                  <a:lnTo>
                    <a:pt x="245" y="326"/>
                  </a:lnTo>
                  <a:lnTo>
                    <a:pt x="234" y="325"/>
                  </a:lnTo>
                  <a:lnTo>
                    <a:pt x="224" y="322"/>
                  </a:lnTo>
                  <a:lnTo>
                    <a:pt x="215" y="319"/>
                  </a:lnTo>
                  <a:lnTo>
                    <a:pt x="206" y="315"/>
                  </a:lnTo>
                  <a:lnTo>
                    <a:pt x="198" y="311"/>
                  </a:lnTo>
                  <a:lnTo>
                    <a:pt x="191" y="305"/>
                  </a:lnTo>
                  <a:lnTo>
                    <a:pt x="184" y="299"/>
                  </a:lnTo>
                  <a:lnTo>
                    <a:pt x="177" y="293"/>
                  </a:lnTo>
                  <a:lnTo>
                    <a:pt x="172" y="285"/>
                  </a:lnTo>
                  <a:lnTo>
                    <a:pt x="168" y="276"/>
                  </a:lnTo>
                  <a:lnTo>
                    <a:pt x="164" y="268"/>
                  </a:lnTo>
                  <a:lnTo>
                    <a:pt x="162" y="259"/>
                  </a:lnTo>
                  <a:lnTo>
                    <a:pt x="160" y="250"/>
                  </a:lnTo>
                  <a:lnTo>
                    <a:pt x="158" y="241"/>
                  </a:lnTo>
                  <a:lnTo>
                    <a:pt x="158" y="231"/>
                  </a:lnTo>
                  <a:lnTo>
                    <a:pt x="158" y="220"/>
                  </a:lnTo>
                  <a:lnTo>
                    <a:pt x="160" y="211"/>
                  </a:lnTo>
                  <a:lnTo>
                    <a:pt x="162" y="202"/>
                  </a:lnTo>
                  <a:lnTo>
                    <a:pt x="164" y="193"/>
                  </a:lnTo>
                  <a:lnTo>
                    <a:pt x="168" y="184"/>
                  </a:lnTo>
                  <a:lnTo>
                    <a:pt x="172" y="177"/>
                  </a:lnTo>
                  <a:lnTo>
                    <a:pt x="177" y="168"/>
                  </a:lnTo>
                  <a:lnTo>
                    <a:pt x="184" y="161"/>
                  </a:lnTo>
                  <a:lnTo>
                    <a:pt x="191" y="155"/>
                  </a:lnTo>
                  <a:lnTo>
                    <a:pt x="198" y="150"/>
                  </a:lnTo>
                  <a:lnTo>
                    <a:pt x="206" y="145"/>
                  </a:lnTo>
                  <a:lnTo>
                    <a:pt x="215" y="141"/>
                  </a:lnTo>
                  <a:lnTo>
                    <a:pt x="224" y="137"/>
                  </a:lnTo>
                  <a:lnTo>
                    <a:pt x="234" y="135"/>
                  </a:lnTo>
                  <a:lnTo>
                    <a:pt x="245" y="134"/>
                  </a:lnTo>
                  <a:lnTo>
                    <a:pt x="256" y="133"/>
                  </a:lnTo>
                  <a:close/>
                  <a:moveTo>
                    <a:pt x="502" y="15"/>
                  </a:moveTo>
                  <a:lnTo>
                    <a:pt x="349" y="15"/>
                  </a:lnTo>
                  <a:lnTo>
                    <a:pt x="349" y="56"/>
                  </a:lnTo>
                  <a:lnTo>
                    <a:pt x="343" y="49"/>
                  </a:lnTo>
                  <a:lnTo>
                    <a:pt x="336" y="43"/>
                  </a:lnTo>
                  <a:lnTo>
                    <a:pt x="329" y="37"/>
                  </a:lnTo>
                  <a:lnTo>
                    <a:pt x="322" y="32"/>
                  </a:lnTo>
                  <a:lnTo>
                    <a:pt x="314" y="27"/>
                  </a:lnTo>
                  <a:lnTo>
                    <a:pt x="306" y="22"/>
                  </a:lnTo>
                  <a:lnTo>
                    <a:pt x="298" y="18"/>
                  </a:lnTo>
                  <a:lnTo>
                    <a:pt x="289" y="14"/>
                  </a:lnTo>
                  <a:lnTo>
                    <a:pt x="271" y="8"/>
                  </a:lnTo>
                  <a:lnTo>
                    <a:pt x="253" y="4"/>
                  </a:lnTo>
                  <a:lnTo>
                    <a:pt x="234" y="0"/>
                  </a:lnTo>
                  <a:lnTo>
                    <a:pt x="216" y="0"/>
                  </a:lnTo>
                  <a:lnTo>
                    <a:pt x="204" y="0"/>
                  </a:lnTo>
                  <a:lnTo>
                    <a:pt x="193" y="1"/>
                  </a:lnTo>
                  <a:lnTo>
                    <a:pt x="181" y="3"/>
                  </a:lnTo>
                  <a:lnTo>
                    <a:pt x="170" y="5"/>
                  </a:lnTo>
                  <a:lnTo>
                    <a:pt x="159" y="8"/>
                  </a:lnTo>
                  <a:lnTo>
                    <a:pt x="149" y="11"/>
                  </a:lnTo>
                  <a:lnTo>
                    <a:pt x="139" y="15"/>
                  </a:lnTo>
                  <a:lnTo>
                    <a:pt x="129" y="19"/>
                  </a:lnTo>
                  <a:lnTo>
                    <a:pt x="118" y="23"/>
                  </a:lnTo>
                  <a:lnTo>
                    <a:pt x="109" y="28"/>
                  </a:lnTo>
                  <a:lnTo>
                    <a:pt x="100" y="34"/>
                  </a:lnTo>
                  <a:lnTo>
                    <a:pt x="92" y="40"/>
                  </a:lnTo>
                  <a:lnTo>
                    <a:pt x="83" y="46"/>
                  </a:lnTo>
                  <a:lnTo>
                    <a:pt x="75" y="53"/>
                  </a:lnTo>
                  <a:lnTo>
                    <a:pt x="67" y="61"/>
                  </a:lnTo>
                  <a:lnTo>
                    <a:pt x="60" y="69"/>
                  </a:lnTo>
                  <a:lnTo>
                    <a:pt x="53" y="77"/>
                  </a:lnTo>
                  <a:lnTo>
                    <a:pt x="46" y="85"/>
                  </a:lnTo>
                  <a:lnTo>
                    <a:pt x="40" y="93"/>
                  </a:lnTo>
                  <a:lnTo>
                    <a:pt x="35" y="102"/>
                  </a:lnTo>
                  <a:lnTo>
                    <a:pt x="25" y="122"/>
                  </a:lnTo>
                  <a:lnTo>
                    <a:pt x="16" y="142"/>
                  </a:lnTo>
                  <a:lnTo>
                    <a:pt x="9" y="162"/>
                  </a:lnTo>
                  <a:lnTo>
                    <a:pt x="4" y="184"/>
                  </a:lnTo>
                  <a:lnTo>
                    <a:pt x="1" y="206"/>
                  </a:lnTo>
                  <a:lnTo>
                    <a:pt x="0" y="230"/>
                  </a:lnTo>
                  <a:lnTo>
                    <a:pt x="0" y="241"/>
                  </a:lnTo>
                  <a:lnTo>
                    <a:pt x="1" y="252"/>
                  </a:lnTo>
                  <a:lnTo>
                    <a:pt x="2" y="263"/>
                  </a:lnTo>
                  <a:lnTo>
                    <a:pt x="4" y="274"/>
                  </a:lnTo>
                  <a:lnTo>
                    <a:pt x="9" y="297"/>
                  </a:lnTo>
                  <a:lnTo>
                    <a:pt x="17" y="317"/>
                  </a:lnTo>
                  <a:lnTo>
                    <a:pt x="25" y="337"/>
                  </a:lnTo>
                  <a:lnTo>
                    <a:pt x="35" y="357"/>
                  </a:lnTo>
                  <a:lnTo>
                    <a:pt x="41" y="366"/>
                  </a:lnTo>
                  <a:lnTo>
                    <a:pt x="47" y="374"/>
                  </a:lnTo>
                  <a:lnTo>
                    <a:pt x="54" y="382"/>
                  </a:lnTo>
                  <a:lnTo>
                    <a:pt x="61" y="390"/>
                  </a:lnTo>
                  <a:lnTo>
                    <a:pt x="68" y="399"/>
                  </a:lnTo>
                  <a:lnTo>
                    <a:pt x="76" y="406"/>
                  </a:lnTo>
                  <a:lnTo>
                    <a:pt x="84" y="413"/>
                  </a:lnTo>
                  <a:lnTo>
                    <a:pt x="93" y="419"/>
                  </a:lnTo>
                  <a:lnTo>
                    <a:pt x="101" y="425"/>
                  </a:lnTo>
                  <a:lnTo>
                    <a:pt x="110" y="431"/>
                  </a:lnTo>
                  <a:lnTo>
                    <a:pt x="120" y="436"/>
                  </a:lnTo>
                  <a:lnTo>
                    <a:pt x="130" y="441"/>
                  </a:lnTo>
                  <a:lnTo>
                    <a:pt x="140" y="445"/>
                  </a:lnTo>
                  <a:lnTo>
                    <a:pt x="150" y="448"/>
                  </a:lnTo>
                  <a:lnTo>
                    <a:pt x="161" y="453"/>
                  </a:lnTo>
                  <a:lnTo>
                    <a:pt x="171" y="455"/>
                  </a:lnTo>
                  <a:lnTo>
                    <a:pt x="182" y="457"/>
                  </a:lnTo>
                  <a:lnTo>
                    <a:pt x="194" y="459"/>
                  </a:lnTo>
                  <a:lnTo>
                    <a:pt x="206" y="460"/>
                  </a:lnTo>
                  <a:lnTo>
                    <a:pt x="217" y="460"/>
                  </a:lnTo>
                  <a:lnTo>
                    <a:pt x="236" y="459"/>
                  </a:lnTo>
                  <a:lnTo>
                    <a:pt x="256" y="456"/>
                  </a:lnTo>
                  <a:lnTo>
                    <a:pt x="265" y="454"/>
                  </a:lnTo>
                  <a:lnTo>
                    <a:pt x="274" y="451"/>
                  </a:lnTo>
                  <a:lnTo>
                    <a:pt x="282" y="448"/>
                  </a:lnTo>
                  <a:lnTo>
                    <a:pt x="291" y="444"/>
                  </a:lnTo>
                  <a:lnTo>
                    <a:pt x="300" y="440"/>
                  </a:lnTo>
                  <a:lnTo>
                    <a:pt x="308" y="436"/>
                  </a:lnTo>
                  <a:lnTo>
                    <a:pt x="316" y="431"/>
                  </a:lnTo>
                  <a:lnTo>
                    <a:pt x="323" y="425"/>
                  </a:lnTo>
                  <a:lnTo>
                    <a:pt x="330" y="419"/>
                  </a:lnTo>
                  <a:lnTo>
                    <a:pt x="336" y="413"/>
                  </a:lnTo>
                  <a:lnTo>
                    <a:pt x="342" y="406"/>
                  </a:lnTo>
                  <a:lnTo>
                    <a:pt x="347" y="398"/>
                  </a:lnTo>
                  <a:lnTo>
                    <a:pt x="349" y="398"/>
                  </a:lnTo>
                  <a:lnTo>
                    <a:pt x="349" y="445"/>
                  </a:lnTo>
                  <a:lnTo>
                    <a:pt x="502" y="445"/>
                  </a:lnTo>
                  <a:lnTo>
                    <a:pt x="502"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1" name="Freeform 11"/>
            <p:cNvSpPr>
              <a:spLocks/>
            </p:cNvSpPr>
            <p:nvPr userDrawn="1"/>
          </p:nvSpPr>
          <p:spPr bwMode="auto">
            <a:xfrm>
              <a:off x="7880350" y="6726238"/>
              <a:ext cx="71438" cy="71438"/>
            </a:xfrm>
            <a:custGeom>
              <a:avLst/>
              <a:gdLst>
                <a:gd name="T0" fmla="*/ 0 w 454"/>
                <a:gd name="T1" fmla="*/ 15 h 445"/>
                <a:gd name="T2" fmla="*/ 153 w 454"/>
                <a:gd name="T3" fmla="*/ 445 h 445"/>
                <a:gd name="T4" fmla="*/ 153 w 454"/>
                <a:gd name="T5" fmla="*/ 212 h 445"/>
                <a:gd name="T6" fmla="*/ 155 w 454"/>
                <a:gd name="T7" fmla="*/ 193 h 445"/>
                <a:gd name="T8" fmla="*/ 159 w 454"/>
                <a:gd name="T9" fmla="*/ 175 h 445"/>
                <a:gd name="T10" fmla="*/ 165 w 454"/>
                <a:gd name="T11" fmla="*/ 159 h 445"/>
                <a:gd name="T12" fmla="*/ 174 w 454"/>
                <a:gd name="T13" fmla="*/ 145 h 445"/>
                <a:gd name="T14" fmla="*/ 186 w 454"/>
                <a:gd name="T15" fmla="*/ 134 h 445"/>
                <a:gd name="T16" fmla="*/ 203 w 454"/>
                <a:gd name="T17" fmla="*/ 127 h 445"/>
                <a:gd name="T18" fmla="*/ 222 w 454"/>
                <a:gd name="T19" fmla="*/ 123 h 445"/>
                <a:gd name="T20" fmla="*/ 245 w 454"/>
                <a:gd name="T21" fmla="*/ 123 h 445"/>
                <a:gd name="T22" fmla="*/ 267 w 454"/>
                <a:gd name="T23" fmla="*/ 129 h 445"/>
                <a:gd name="T24" fmla="*/ 282 w 454"/>
                <a:gd name="T25" fmla="*/ 140 h 445"/>
                <a:gd name="T26" fmla="*/ 292 w 454"/>
                <a:gd name="T27" fmla="*/ 155 h 445"/>
                <a:gd name="T28" fmla="*/ 298 w 454"/>
                <a:gd name="T29" fmla="*/ 173 h 445"/>
                <a:gd name="T30" fmla="*/ 300 w 454"/>
                <a:gd name="T31" fmla="*/ 191 h 445"/>
                <a:gd name="T32" fmla="*/ 301 w 454"/>
                <a:gd name="T33" fmla="*/ 218 h 445"/>
                <a:gd name="T34" fmla="*/ 301 w 454"/>
                <a:gd name="T35" fmla="*/ 445 h 445"/>
                <a:gd name="T36" fmla="*/ 454 w 454"/>
                <a:gd name="T37" fmla="*/ 179 h 445"/>
                <a:gd name="T38" fmla="*/ 452 w 454"/>
                <a:gd name="T39" fmla="*/ 141 h 445"/>
                <a:gd name="T40" fmla="*/ 445 w 454"/>
                <a:gd name="T41" fmla="*/ 106 h 445"/>
                <a:gd name="T42" fmla="*/ 434 w 454"/>
                <a:gd name="T43" fmla="*/ 76 h 445"/>
                <a:gd name="T44" fmla="*/ 416 w 454"/>
                <a:gd name="T45" fmla="*/ 50 h 445"/>
                <a:gd name="T46" fmla="*/ 394 w 454"/>
                <a:gd name="T47" fmla="*/ 29 h 445"/>
                <a:gd name="T48" fmla="*/ 367 w 454"/>
                <a:gd name="T49" fmla="*/ 13 h 445"/>
                <a:gd name="T50" fmla="*/ 333 w 454"/>
                <a:gd name="T51" fmla="*/ 4 h 445"/>
                <a:gd name="T52" fmla="*/ 292 w 454"/>
                <a:gd name="T53" fmla="*/ 0 h 445"/>
                <a:gd name="T54" fmla="*/ 250 w 454"/>
                <a:gd name="T55" fmla="*/ 4 h 445"/>
                <a:gd name="T56" fmla="*/ 232 w 454"/>
                <a:gd name="T57" fmla="*/ 9 h 445"/>
                <a:gd name="T58" fmla="*/ 214 w 454"/>
                <a:gd name="T59" fmla="*/ 16 h 445"/>
                <a:gd name="T60" fmla="*/ 198 w 454"/>
                <a:gd name="T61" fmla="*/ 25 h 445"/>
                <a:gd name="T62" fmla="*/ 182 w 454"/>
                <a:gd name="T63" fmla="*/ 37 h 445"/>
                <a:gd name="T64" fmla="*/ 168 w 454"/>
                <a:gd name="T65" fmla="*/ 51 h 445"/>
                <a:gd name="T66" fmla="*/ 155 w 454"/>
                <a:gd name="T67" fmla="*/ 70 h 445"/>
                <a:gd name="T68" fmla="*/ 153 w 454"/>
                <a:gd name="T69" fmla="*/ 1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4" h="445">
                  <a:moveTo>
                    <a:pt x="153" y="15"/>
                  </a:moveTo>
                  <a:lnTo>
                    <a:pt x="0" y="15"/>
                  </a:lnTo>
                  <a:lnTo>
                    <a:pt x="0" y="445"/>
                  </a:lnTo>
                  <a:lnTo>
                    <a:pt x="153" y="445"/>
                  </a:lnTo>
                  <a:lnTo>
                    <a:pt x="153" y="221"/>
                  </a:lnTo>
                  <a:lnTo>
                    <a:pt x="153" y="212"/>
                  </a:lnTo>
                  <a:lnTo>
                    <a:pt x="154" y="202"/>
                  </a:lnTo>
                  <a:lnTo>
                    <a:pt x="155" y="193"/>
                  </a:lnTo>
                  <a:lnTo>
                    <a:pt x="157" y="184"/>
                  </a:lnTo>
                  <a:lnTo>
                    <a:pt x="159" y="175"/>
                  </a:lnTo>
                  <a:lnTo>
                    <a:pt x="162" y="166"/>
                  </a:lnTo>
                  <a:lnTo>
                    <a:pt x="165" y="159"/>
                  </a:lnTo>
                  <a:lnTo>
                    <a:pt x="169" y="152"/>
                  </a:lnTo>
                  <a:lnTo>
                    <a:pt x="174" y="145"/>
                  </a:lnTo>
                  <a:lnTo>
                    <a:pt x="180" y="139"/>
                  </a:lnTo>
                  <a:lnTo>
                    <a:pt x="186" y="134"/>
                  </a:lnTo>
                  <a:lnTo>
                    <a:pt x="193" y="130"/>
                  </a:lnTo>
                  <a:lnTo>
                    <a:pt x="203" y="127"/>
                  </a:lnTo>
                  <a:lnTo>
                    <a:pt x="212" y="124"/>
                  </a:lnTo>
                  <a:lnTo>
                    <a:pt x="222" y="123"/>
                  </a:lnTo>
                  <a:lnTo>
                    <a:pt x="232" y="122"/>
                  </a:lnTo>
                  <a:lnTo>
                    <a:pt x="245" y="123"/>
                  </a:lnTo>
                  <a:lnTo>
                    <a:pt x="258" y="125"/>
                  </a:lnTo>
                  <a:lnTo>
                    <a:pt x="267" y="129"/>
                  </a:lnTo>
                  <a:lnTo>
                    <a:pt x="275" y="134"/>
                  </a:lnTo>
                  <a:lnTo>
                    <a:pt x="282" y="140"/>
                  </a:lnTo>
                  <a:lnTo>
                    <a:pt x="287" y="147"/>
                  </a:lnTo>
                  <a:lnTo>
                    <a:pt x="292" y="155"/>
                  </a:lnTo>
                  <a:lnTo>
                    <a:pt x="295" y="163"/>
                  </a:lnTo>
                  <a:lnTo>
                    <a:pt x="298" y="173"/>
                  </a:lnTo>
                  <a:lnTo>
                    <a:pt x="299" y="182"/>
                  </a:lnTo>
                  <a:lnTo>
                    <a:pt x="300" y="191"/>
                  </a:lnTo>
                  <a:lnTo>
                    <a:pt x="301" y="200"/>
                  </a:lnTo>
                  <a:lnTo>
                    <a:pt x="301" y="218"/>
                  </a:lnTo>
                  <a:lnTo>
                    <a:pt x="301" y="236"/>
                  </a:lnTo>
                  <a:lnTo>
                    <a:pt x="301" y="445"/>
                  </a:lnTo>
                  <a:lnTo>
                    <a:pt x="454" y="445"/>
                  </a:lnTo>
                  <a:lnTo>
                    <a:pt x="454" y="179"/>
                  </a:lnTo>
                  <a:lnTo>
                    <a:pt x="454" y="159"/>
                  </a:lnTo>
                  <a:lnTo>
                    <a:pt x="452" y="141"/>
                  </a:lnTo>
                  <a:lnTo>
                    <a:pt x="449" y="124"/>
                  </a:lnTo>
                  <a:lnTo>
                    <a:pt x="445" y="106"/>
                  </a:lnTo>
                  <a:lnTo>
                    <a:pt x="440" y="91"/>
                  </a:lnTo>
                  <a:lnTo>
                    <a:pt x="434" y="76"/>
                  </a:lnTo>
                  <a:lnTo>
                    <a:pt x="426" y="63"/>
                  </a:lnTo>
                  <a:lnTo>
                    <a:pt x="416" y="50"/>
                  </a:lnTo>
                  <a:lnTo>
                    <a:pt x="406" y="39"/>
                  </a:lnTo>
                  <a:lnTo>
                    <a:pt x="394" y="29"/>
                  </a:lnTo>
                  <a:lnTo>
                    <a:pt x="381" y="20"/>
                  </a:lnTo>
                  <a:lnTo>
                    <a:pt x="367" y="13"/>
                  </a:lnTo>
                  <a:lnTo>
                    <a:pt x="350" y="8"/>
                  </a:lnTo>
                  <a:lnTo>
                    <a:pt x="333" y="4"/>
                  </a:lnTo>
                  <a:lnTo>
                    <a:pt x="314" y="0"/>
                  </a:lnTo>
                  <a:lnTo>
                    <a:pt x="292" y="0"/>
                  </a:lnTo>
                  <a:lnTo>
                    <a:pt x="271" y="0"/>
                  </a:lnTo>
                  <a:lnTo>
                    <a:pt x="250" y="4"/>
                  </a:lnTo>
                  <a:lnTo>
                    <a:pt x="241" y="6"/>
                  </a:lnTo>
                  <a:lnTo>
                    <a:pt x="232" y="9"/>
                  </a:lnTo>
                  <a:lnTo>
                    <a:pt x="223" y="12"/>
                  </a:lnTo>
                  <a:lnTo>
                    <a:pt x="214" y="16"/>
                  </a:lnTo>
                  <a:lnTo>
                    <a:pt x="206" y="20"/>
                  </a:lnTo>
                  <a:lnTo>
                    <a:pt x="198" y="25"/>
                  </a:lnTo>
                  <a:lnTo>
                    <a:pt x="190" y="31"/>
                  </a:lnTo>
                  <a:lnTo>
                    <a:pt x="182" y="37"/>
                  </a:lnTo>
                  <a:lnTo>
                    <a:pt x="175" y="44"/>
                  </a:lnTo>
                  <a:lnTo>
                    <a:pt x="168" y="51"/>
                  </a:lnTo>
                  <a:lnTo>
                    <a:pt x="161" y="61"/>
                  </a:lnTo>
                  <a:lnTo>
                    <a:pt x="155" y="70"/>
                  </a:lnTo>
                  <a:lnTo>
                    <a:pt x="153" y="70"/>
                  </a:lnTo>
                  <a:lnTo>
                    <a:pt x="15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2" name="Freeform 12"/>
            <p:cNvSpPr>
              <a:spLocks/>
            </p:cNvSpPr>
            <p:nvPr userDrawn="1"/>
          </p:nvSpPr>
          <p:spPr bwMode="auto">
            <a:xfrm>
              <a:off x="7961313" y="6729413"/>
              <a:ext cx="73025" cy="68263"/>
            </a:xfrm>
            <a:custGeom>
              <a:avLst/>
              <a:gdLst>
                <a:gd name="T0" fmla="*/ 256 w 457"/>
                <a:gd name="T1" fmla="*/ 303 h 430"/>
                <a:gd name="T2" fmla="*/ 457 w 457"/>
                <a:gd name="T3" fmla="*/ 0 h 430"/>
                <a:gd name="T4" fmla="*/ 28 w 457"/>
                <a:gd name="T5" fmla="*/ 0 h 430"/>
                <a:gd name="T6" fmla="*/ 28 w 457"/>
                <a:gd name="T7" fmla="*/ 126 h 430"/>
                <a:gd name="T8" fmla="*/ 203 w 457"/>
                <a:gd name="T9" fmla="*/ 126 h 430"/>
                <a:gd name="T10" fmla="*/ 0 w 457"/>
                <a:gd name="T11" fmla="*/ 430 h 430"/>
                <a:gd name="T12" fmla="*/ 437 w 457"/>
                <a:gd name="T13" fmla="*/ 430 h 430"/>
                <a:gd name="T14" fmla="*/ 437 w 457"/>
                <a:gd name="T15" fmla="*/ 303 h 430"/>
                <a:gd name="T16" fmla="*/ 256 w 457"/>
                <a:gd name="T17" fmla="*/ 303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430">
                  <a:moveTo>
                    <a:pt x="256" y="303"/>
                  </a:moveTo>
                  <a:lnTo>
                    <a:pt x="457" y="0"/>
                  </a:lnTo>
                  <a:lnTo>
                    <a:pt x="28" y="0"/>
                  </a:lnTo>
                  <a:lnTo>
                    <a:pt x="28" y="126"/>
                  </a:lnTo>
                  <a:lnTo>
                    <a:pt x="203" y="126"/>
                  </a:lnTo>
                  <a:lnTo>
                    <a:pt x="0" y="430"/>
                  </a:lnTo>
                  <a:lnTo>
                    <a:pt x="437" y="430"/>
                  </a:lnTo>
                  <a:lnTo>
                    <a:pt x="437" y="303"/>
                  </a:lnTo>
                  <a:lnTo>
                    <a:pt x="256" y="3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3" name="Freeform 13"/>
            <p:cNvSpPr>
              <a:spLocks noEditPoints="1"/>
            </p:cNvSpPr>
            <p:nvPr userDrawn="1"/>
          </p:nvSpPr>
          <p:spPr bwMode="auto">
            <a:xfrm>
              <a:off x="8039100" y="6686550"/>
              <a:ext cx="79375" cy="112713"/>
            </a:xfrm>
            <a:custGeom>
              <a:avLst/>
              <a:gdLst>
                <a:gd name="T0" fmla="*/ 502 w 502"/>
                <a:gd name="T1" fmla="*/ 0 h 712"/>
                <a:gd name="T2" fmla="*/ 343 w 502"/>
                <a:gd name="T3" fmla="*/ 301 h 712"/>
                <a:gd name="T4" fmla="*/ 322 w 502"/>
                <a:gd name="T5" fmla="*/ 284 h 712"/>
                <a:gd name="T6" fmla="*/ 297 w 502"/>
                <a:gd name="T7" fmla="*/ 270 h 712"/>
                <a:gd name="T8" fmla="*/ 252 w 502"/>
                <a:gd name="T9" fmla="*/ 256 h 712"/>
                <a:gd name="T10" fmla="*/ 203 w 502"/>
                <a:gd name="T11" fmla="*/ 252 h 712"/>
                <a:gd name="T12" fmla="*/ 170 w 502"/>
                <a:gd name="T13" fmla="*/ 257 h 712"/>
                <a:gd name="T14" fmla="*/ 137 w 502"/>
                <a:gd name="T15" fmla="*/ 267 h 712"/>
                <a:gd name="T16" fmla="*/ 109 w 502"/>
                <a:gd name="T17" fmla="*/ 280 h 712"/>
                <a:gd name="T18" fmla="*/ 82 w 502"/>
                <a:gd name="T19" fmla="*/ 298 h 712"/>
                <a:gd name="T20" fmla="*/ 60 w 502"/>
                <a:gd name="T21" fmla="*/ 321 h 712"/>
                <a:gd name="T22" fmla="*/ 39 w 502"/>
                <a:gd name="T23" fmla="*/ 345 h 712"/>
                <a:gd name="T24" fmla="*/ 15 w 502"/>
                <a:gd name="T25" fmla="*/ 394 h 712"/>
                <a:gd name="T26" fmla="*/ 1 w 502"/>
                <a:gd name="T27" fmla="*/ 458 h 712"/>
                <a:gd name="T28" fmla="*/ 1 w 502"/>
                <a:gd name="T29" fmla="*/ 504 h 712"/>
                <a:gd name="T30" fmla="*/ 9 w 502"/>
                <a:gd name="T31" fmla="*/ 549 h 712"/>
                <a:gd name="T32" fmla="*/ 34 w 502"/>
                <a:gd name="T33" fmla="*/ 609 h 712"/>
                <a:gd name="T34" fmla="*/ 54 w 502"/>
                <a:gd name="T35" fmla="*/ 634 h 712"/>
                <a:gd name="T36" fmla="*/ 75 w 502"/>
                <a:gd name="T37" fmla="*/ 658 h 712"/>
                <a:gd name="T38" fmla="*/ 101 w 502"/>
                <a:gd name="T39" fmla="*/ 677 h 712"/>
                <a:gd name="T40" fmla="*/ 129 w 502"/>
                <a:gd name="T41" fmla="*/ 693 h 712"/>
                <a:gd name="T42" fmla="*/ 160 w 502"/>
                <a:gd name="T43" fmla="*/ 705 h 712"/>
                <a:gd name="T44" fmla="*/ 193 w 502"/>
                <a:gd name="T45" fmla="*/ 711 h 712"/>
                <a:gd name="T46" fmla="*/ 236 w 502"/>
                <a:gd name="T47" fmla="*/ 711 h 712"/>
                <a:gd name="T48" fmla="*/ 274 w 502"/>
                <a:gd name="T49" fmla="*/ 703 h 712"/>
                <a:gd name="T50" fmla="*/ 299 w 502"/>
                <a:gd name="T51" fmla="*/ 692 h 712"/>
                <a:gd name="T52" fmla="*/ 323 w 502"/>
                <a:gd name="T53" fmla="*/ 677 h 712"/>
                <a:gd name="T54" fmla="*/ 342 w 502"/>
                <a:gd name="T55" fmla="*/ 658 h 712"/>
                <a:gd name="T56" fmla="*/ 349 w 502"/>
                <a:gd name="T57" fmla="*/ 697 h 712"/>
                <a:gd name="T58" fmla="*/ 278 w 502"/>
                <a:gd name="T59" fmla="*/ 387 h 712"/>
                <a:gd name="T60" fmla="*/ 306 w 502"/>
                <a:gd name="T61" fmla="*/ 397 h 712"/>
                <a:gd name="T62" fmla="*/ 328 w 502"/>
                <a:gd name="T63" fmla="*/ 413 h 712"/>
                <a:gd name="T64" fmla="*/ 344 w 502"/>
                <a:gd name="T65" fmla="*/ 436 h 712"/>
                <a:gd name="T66" fmla="*/ 352 w 502"/>
                <a:gd name="T67" fmla="*/ 463 h 712"/>
                <a:gd name="T68" fmla="*/ 353 w 502"/>
                <a:gd name="T69" fmla="*/ 493 h 712"/>
                <a:gd name="T70" fmla="*/ 347 w 502"/>
                <a:gd name="T71" fmla="*/ 520 h 712"/>
                <a:gd name="T72" fmla="*/ 334 w 502"/>
                <a:gd name="T73" fmla="*/ 545 h 712"/>
                <a:gd name="T74" fmla="*/ 314 w 502"/>
                <a:gd name="T75" fmla="*/ 563 h 712"/>
                <a:gd name="T76" fmla="*/ 288 w 502"/>
                <a:gd name="T77" fmla="*/ 574 h 712"/>
                <a:gd name="T78" fmla="*/ 255 w 502"/>
                <a:gd name="T79" fmla="*/ 579 h 712"/>
                <a:gd name="T80" fmla="*/ 224 w 502"/>
                <a:gd name="T81" fmla="*/ 574 h 712"/>
                <a:gd name="T82" fmla="*/ 197 w 502"/>
                <a:gd name="T83" fmla="*/ 563 h 712"/>
                <a:gd name="T84" fmla="*/ 177 w 502"/>
                <a:gd name="T85" fmla="*/ 545 h 712"/>
                <a:gd name="T86" fmla="*/ 164 w 502"/>
                <a:gd name="T87" fmla="*/ 520 h 712"/>
                <a:gd name="T88" fmla="*/ 158 w 502"/>
                <a:gd name="T89" fmla="*/ 493 h 712"/>
                <a:gd name="T90" fmla="*/ 159 w 502"/>
                <a:gd name="T91" fmla="*/ 463 h 712"/>
                <a:gd name="T92" fmla="*/ 168 w 502"/>
                <a:gd name="T93" fmla="*/ 436 h 712"/>
                <a:gd name="T94" fmla="*/ 183 w 502"/>
                <a:gd name="T95" fmla="*/ 413 h 712"/>
                <a:gd name="T96" fmla="*/ 205 w 502"/>
                <a:gd name="T97" fmla="*/ 397 h 712"/>
                <a:gd name="T98" fmla="*/ 234 w 502"/>
                <a:gd name="T99" fmla="*/ 38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2" h="712">
                  <a:moveTo>
                    <a:pt x="349" y="697"/>
                  </a:moveTo>
                  <a:lnTo>
                    <a:pt x="502" y="697"/>
                  </a:lnTo>
                  <a:lnTo>
                    <a:pt x="502" y="0"/>
                  </a:lnTo>
                  <a:lnTo>
                    <a:pt x="349" y="0"/>
                  </a:lnTo>
                  <a:lnTo>
                    <a:pt x="349" y="308"/>
                  </a:lnTo>
                  <a:lnTo>
                    <a:pt x="343" y="301"/>
                  </a:lnTo>
                  <a:lnTo>
                    <a:pt x="336" y="295"/>
                  </a:lnTo>
                  <a:lnTo>
                    <a:pt x="329" y="289"/>
                  </a:lnTo>
                  <a:lnTo>
                    <a:pt x="322" y="284"/>
                  </a:lnTo>
                  <a:lnTo>
                    <a:pt x="313" y="279"/>
                  </a:lnTo>
                  <a:lnTo>
                    <a:pt x="305" y="274"/>
                  </a:lnTo>
                  <a:lnTo>
                    <a:pt x="297" y="270"/>
                  </a:lnTo>
                  <a:lnTo>
                    <a:pt x="289" y="266"/>
                  </a:lnTo>
                  <a:lnTo>
                    <a:pt x="271" y="260"/>
                  </a:lnTo>
                  <a:lnTo>
                    <a:pt x="252" y="256"/>
                  </a:lnTo>
                  <a:lnTo>
                    <a:pt x="234" y="252"/>
                  </a:lnTo>
                  <a:lnTo>
                    <a:pt x="216" y="252"/>
                  </a:lnTo>
                  <a:lnTo>
                    <a:pt x="203" y="252"/>
                  </a:lnTo>
                  <a:lnTo>
                    <a:pt x="192" y="253"/>
                  </a:lnTo>
                  <a:lnTo>
                    <a:pt x="180" y="255"/>
                  </a:lnTo>
                  <a:lnTo>
                    <a:pt x="170" y="257"/>
                  </a:lnTo>
                  <a:lnTo>
                    <a:pt x="159" y="260"/>
                  </a:lnTo>
                  <a:lnTo>
                    <a:pt x="148" y="263"/>
                  </a:lnTo>
                  <a:lnTo>
                    <a:pt x="137" y="267"/>
                  </a:lnTo>
                  <a:lnTo>
                    <a:pt x="128" y="271"/>
                  </a:lnTo>
                  <a:lnTo>
                    <a:pt x="118" y="275"/>
                  </a:lnTo>
                  <a:lnTo>
                    <a:pt x="109" y="280"/>
                  </a:lnTo>
                  <a:lnTo>
                    <a:pt x="100" y="286"/>
                  </a:lnTo>
                  <a:lnTo>
                    <a:pt x="91" y="292"/>
                  </a:lnTo>
                  <a:lnTo>
                    <a:pt x="82" y="298"/>
                  </a:lnTo>
                  <a:lnTo>
                    <a:pt x="74" y="305"/>
                  </a:lnTo>
                  <a:lnTo>
                    <a:pt x="67" y="313"/>
                  </a:lnTo>
                  <a:lnTo>
                    <a:pt x="60" y="321"/>
                  </a:lnTo>
                  <a:lnTo>
                    <a:pt x="53" y="329"/>
                  </a:lnTo>
                  <a:lnTo>
                    <a:pt x="46" y="337"/>
                  </a:lnTo>
                  <a:lnTo>
                    <a:pt x="39" y="345"/>
                  </a:lnTo>
                  <a:lnTo>
                    <a:pt x="34" y="354"/>
                  </a:lnTo>
                  <a:lnTo>
                    <a:pt x="24" y="374"/>
                  </a:lnTo>
                  <a:lnTo>
                    <a:pt x="15" y="394"/>
                  </a:lnTo>
                  <a:lnTo>
                    <a:pt x="8" y="414"/>
                  </a:lnTo>
                  <a:lnTo>
                    <a:pt x="4" y="436"/>
                  </a:lnTo>
                  <a:lnTo>
                    <a:pt x="1" y="458"/>
                  </a:lnTo>
                  <a:lnTo>
                    <a:pt x="0" y="482"/>
                  </a:lnTo>
                  <a:lnTo>
                    <a:pt x="0" y="493"/>
                  </a:lnTo>
                  <a:lnTo>
                    <a:pt x="1" y="504"/>
                  </a:lnTo>
                  <a:lnTo>
                    <a:pt x="2" y="515"/>
                  </a:lnTo>
                  <a:lnTo>
                    <a:pt x="4" y="526"/>
                  </a:lnTo>
                  <a:lnTo>
                    <a:pt x="9" y="549"/>
                  </a:lnTo>
                  <a:lnTo>
                    <a:pt x="15" y="569"/>
                  </a:lnTo>
                  <a:lnTo>
                    <a:pt x="24" y="589"/>
                  </a:lnTo>
                  <a:lnTo>
                    <a:pt x="34" y="609"/>
                  </a:lnTo>
                  <a:lnTo>
                    <a:pt x="41" y="618"/>
                  </a:lnTo>
                  <a:lnTo>
                    <a:pt x="47" y="626"/>
                  </a:lnTo>
                  <a:lnTo>
                    <a:pt x="54" y="634"/>
                  </a:lnTo>
                  <a:lnTo>
                    <a:pt x="60" y="642"/>
                  </a:lnTo>
                  <a:lnTo>
                    <a:pt x="68" y="651"/>
                  </a:lnTo>
                  <a:lnTo>
                    <a:pt x="75" y="658"/>
                  </a:lnTo>
                  <a:lnTo>
                    <a:pt x="83" y="665"/>
                  </a:lnTo>
                  <a:lnTo>
                    <a:pt x="92" y="671"/>
                  </a:lnTo>
                  <a:lnTo>
                    <a:pt x="101" y="677"/>
                  </a:lnTo>
                  <a:lnTo>
                    <a:pt x="110" y="683"/>
                  </a:lnTo>
                  <a:lnTo>
                    <a:pt x="119" y="688"/>
                  </a:lnTo>
                  <a:lnTo>
                    <a:pt x="129" y="693"/>
                  </a:lnTo>
                  <a:lnTo>
                    <a:pt x="139" y="697"/>
                  </a:lnTo>
                  <a:lnTo>
                    <a:pt x="149" y="700"/>
                  </a:lnTo>
                  <a:lnTo>
                    <a:pt x="160" y="705"/>
                  </a:lnTo>
                  <a:lnTo>
                    <a:pt x="171" y="707"/>
                  </a:lnTo>
                  <a:lnTo>
                    <a:pt x="182" y="709"/>
                  </a:lnTo>
                  <a:lnTo>
                    <a:pt x="193" y="711"/>
                  </a:lnTo>
                  <a:lnTo>
                    <a:pt x="205" y="712"/>
                  </a:lnTo>
                  <a:lnTo>
                    <a:pt x="217" y="712"/>
                  </a:lnTo>
                  <a:lnTo>
                    <a:pt x="236" y="711"/>
                  </a:lnTo>
                  <a:lnTo>
                    <a:pt x="254" y="708"/>
                  </a:lnTo>
                  <a:lnTo>
                    <a:pt x="265" y="706"/>
                  </a:lnTo>
                  <a:lnTo>
                    <a:pt x="274" y="703"/>
                  </a:lnTo>
                  <a:lnTo>
                    <a:pt x="282" y="700"/>
                  </a:lnTo>
                  <a:lnTo>
                    <a:pt x="291" y="696"/>
                  </a:lnTo>
                  <a:lnTo>
                    <a:pt x="299" y="692"/>
                  </a:lnTo>
                  <a:lnTo>
                    <a:pt x="307" y="688"/>
                  </a:lnTo>
                  <a:lnTo>
                    <a:pt x="315" y="683"/>
                  </a:lnTo>
                  <a:lnTo>
                    <a:pt x="323" y="677"/>
                  </a:lnTo>
                  <a:lnTo>
                    <a:pt x="330" y="671"/>
                  </a:lnTo>
                  <a:lnTo>
                    <a:pt x="336" y="665"/>
                  </a:lnTo>
                  <a:lnTo>
                    <a:pt x="342" y="658"/>
                  </a:lnTo>
                  <a:lnTo>
                    <a:pt x="347" y="650"/>
                  </a:lnTo>
                  <a:lnTo>
                    <a:pt x="349" y="650"/>
                  </a:lnTo>
                  <a:lnTo>
                    <a:pt x="349" y="697"/>
                  </a:lnTo>
                  <a:close/>
                  <a:moveTo>
                    <a:pt x="255" y="385"/>
                  </a:moveTo>
                  <a:lnTo>
                    <a:pt x="267" y="386"/>
                  </a:lnTo>
                  <a:lnTo>
                    <a:pt x="278" y="387"/>
                  </a:lnTo>
                  <a:lnTo>
                    <a:pt x="288" y="389"/>
                  </a:lnTo>
                  <a:lnTo>
                    <a:pt x="297" y="393"/>
                  </a:lnTo>
                  <a:lnTo>
                    <a:pt x="306" y="397"/>
                  </a:lnTo>
                  <a:lnTo>
                    <a:pt x="314" y="402"/>
                  </a:lnTo>
                  <a:lnTo>
                    <a:pt x="322" y="407"/>
                  </a:lnTo>
                  <a:lnTo>
                    <a:pt x="328" y="413"/>
                  </a:lnTo>
                  <a:lnTo>
                    <a:pt x="334" y="420"/>
                  </a:lnTo>
                  <a:lnTo>
                    <a:pt x="339" y="429"/>
                  </a:lnTo>
                  <a:lnTo>
                    <a:pt x="344" y="436"/>
                  </a:lnTo>
                  <a:lnTo>
                    <a:pt x="347" y="445"/>
                  </a:lnTo>
                  <a:lnTo>
                    <a:pt x="350" y="454"/>
                  </a:lnTo>
                  <a:lnTo>
                    <a:pt x="352" y="463"/>
                  </a:lnTo>
                  <a:lnTo>
                    <a:pt x="353" y="472"/>
                  </a:lnTo>
                  <a:lnTo>
                    <a:pt x="354" y="483"/>
                  </a:lnTo>
                  <a:lnTo>
                    <a:pt x="353" y="493"/>
                  </a:lnTo>
                  <a:lnTo>
                    <a:pt x="352" y="502"/>
                  </a:lnTo>
                  <a:lnTo>
                    <a:pt x="350" y="511"/>
                  </a:lnTo>
                  <a:lnTo>
                    <a:pt x="347" y="520"/>
                  </a:lnTo>
                  <a:lnTo>
                    <a:pt x="344" y="528"/>
                  </a:lnTo>
                  <a:lnTo>
                    <a:pt x="339" y="537"/>
                  </a:lnTo>
                  <a:lnTo>
                    <a:pt x="334" y="545"/>
                  </a:lnTo>
                  <a:lnTo>
                    <a:pt x="328" y="551"/>
                  </a:lnTo>
                  <a:lnTo>
                    <a:pt x="322" y="557"/>
                  </a:lnTo>
                  <a:lnTo>
                    <a:pt x="314" y="563"/>
                  </a:lnTo>
                  <a:lnTo>
                    <a:pt x="306" y="567"/>
                  </a:lnTo>
                  <a:lnTo>
                    <a:pt x="297" y="571"/>
                  </a:lnTo>
                  <a:lnTo>
                    <a:pt x="288" y="574"/>
                  </a:lnTo>
                  <a:lnTo>
                    <a:pt x="278" y="577"/>
                  </a:lnTo>
                  <a:lnTo>
                    <a:pt x="267" y="578"/>
                  </a:lnTo>
                  <a:lnTo>
                    <a:pt x="255" y="579"/>
                  </a:lnTo>
                  <a:lnTo>
                    <a:pt x="244" y="578"/>
                  </a:lnTo>
                  <a:lnTo>
                    <a:pt x="234" y="577"/>
                  </a:lnTo>
                  <a:lnTo>
                    <a:pt x="224" y="574"/>
                  </a:lnTo>
                  <a:lnTo>
                    <a:pt x="214" y="571"/>
                  </a:lnTo>
                  <a:lnTo>
                    <a:pt x="205" y="567"/>
                  </a:lnTo>
                  <a:lnTo>
                    <a:pt x="197" y="563"/>
                  </a:lnTo>
                  <a:lnTo>
                    <a:pt x="190" y="557"/>
                  </a:lnTo>
                  <a:lnTo>
                    <a:pt x="183" y="551"/>
                  </a:lnTo>
                  <a:lnTo>
                    <a:pt x="177" y="545"/>
                  </a:lnTo>
                  <a:lnTo>
                    <a:pt x="172" y="537"/>
                  </a:lnTo>
                  <a:lnTo>
                    <a:pt x="168" y="528"/>
                  </a:lnTo>
                  <a:lnTo>
                    <a:pt x="164" y="520"/>
                  </a:lnTo>
                  <a:lnTo>
                    <a:pt x="161" y="511"/>
                  </a:lnTo>
                  <a:lnTo>
                    <a:pt x="159" y="502"/>
                  </a:lnTo>
                  <a:lnTo>
                    <a:pt x="158" y="493"/>
                  </a:lnTo>
                  <a:lnTo>
                    <a:pt x="158" y="483"/>
                  </a:lnTo>
                  <a:lnTo>
                    <a:pt x="158" y="472"/>
                  </a:lnTo>
                  <a:lnTo>
                    <a:pt x="159" y="463"/>
                  </a:lnTo>
                  <a:lnTo>
                    <a:pt x="161" y="454"/>
                  </a:lnTo>
                  <a:lnTo>
                    <a:pt x="164" y="445"/>
                  </a:lnTo>
                  <a:lnTo>
                    <a:pt x="168" y="436"/>
                  </a:lnTo>
                  <a:lnTo>
                    <a:pt x="172" y="429"/>
                  </a:lnTo>
                  <a:lnTo>
                    <a:pt x="177" y="420"/>
                  </a:lnTo>
                  <a:lnTo>
                    <a:pt x="183" y="413"/>
                  </a:lnTo>
                  <a:lnTo>
                    <a:pt x="190" y="407"/>
                  </a:lnTo>
                  <a:lnTo>
                    <a:pt x="197" y="402"/>
                  </a:lnTo>
                  <a:lnTo>
                    <a:pt x="205" y="397"/>
                  </a:lnTo>
                  <a:lnTo>
                    <a:pt x="214" y="393"/>
                  </a:lnTo>
                  <a:lnTo>
                    <a:pt x="224" y="389"/>
                  </a:lnTo>
                  <a:lnTo>
                    <a:pt x="234" y="387"/>
                  </a:lnTo>
                  <a:lnTo>
                    <a:pt x="244" y="386"/>
                  </a:lnTo>
                  <a:lnTo>
                    <a:pt x="255" y="3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4" name="Freeform 14"/>
            <p:cNvSpPr>
              <a:spLocks noEditPoints="1"/>
            </p:cNvSpPr>
            <p:nvPr userDrawn="1"/>
          </p:nvSpPr>
          <p:spPr bwMode="auto">
            <a:xfrm>
              <a:off x="8128000" y="6726238"/>
              <a:ext cx="76200" cy="73025"/>
            </a:xfrm>
            <a:custGeom>
              <a:avLst/>
              <a:gdLst>
                <a:gd name="T0" fmla="*/ 160 w 474"/>
                <a:gd name="T1" fmla="*/ 151 h 460"/>
                <a:gd name="T2" fmla="*/ 171 w 474"/>
                <a:gd name="T3" fmla="*/ 132 h 460"/>
                <a:gd name="T4" fmla="*/ 187 w 474"/>
                <a:gd name="T5" fmla="*/ 117 h 460"/>
                <a:gd name="T6" fmla="*/ 207 w 474"/>
                <a:gd name="T7" fmla="*/ 106 h 460"/>
                <a:gd name="T8" fmla="*/ 229 w 474"/>
                <a:gd name="T9" fmla="*/ 100 h 460"/>
                <a:gd name="T10" fmla="*/ 253 w 474"/>
                <a:gd name="T11" fmla="*/ 99 h 460"/>
                <a:gd name="T12" fmla="*/ 276 w 474"/>
                <a:gd name="T13" fmla="*/ 104 h 460"/>
                <a:gd name="T14" fmla="*/ 295 w 474"/>
                <a:gd name="T15" fmla="*/ 113 h 460"/>
                <a:gd name="T16" fmla="*/ 312 w 474"/>
                <a:gd name="T17" fmla="*/ 128 h 460"/>
                <a:gd name="T18" fmla="*/ 325 w 474"/>
                <a:gd name="T19" fmla="*/ 146 h 460"/>
                <a:gd name="T20" fmla="*/ 332 w 474"/>
                <a:gd name="T21" fmla="*/ 167 h 460"/>
                <a:gd name="T22" fmla="*/ 474 w 474"/>
                <a:gd name="T23" fmla="*/ 225 h 460"/>
                <a:gd name="T24" fmla="*/ 470 w 474"/>
                <a:gd name="T25" fmla="*/ 187 h 460"/>
                <a:gd name="T26" fmla="*/ 462 w 474"/>
                <a:gd name="T27" fmla="*/ 151 h 460"/>
                <a:gd name="T28" fmla="*/ 450 w 474"/>
                <a:gd name="T29" fmla="*/ 119 h 460"/>
                <a:gd name="T30" fmla="*/ 433 w 474"/>
                <a:gd name="T31" fmla="*/ 90 h 460"/>
                <a:gd name="T32" fmla="*/ 412 w 474"/>
                <a:gd name="T33" fmla="*/ 65 h 460"/>
                <a:gd name="T34" fmla="*/ 388 w 474"/>
                <a:gd name="T35" fmla="*/ 43 h 460"/>
                <a:gd name="T36" fmla="*/ 359 w 474"/>
                <a:gd name="T37" fmla="*/ 26 h 460"/>
                <a:gd name="T38" fmla="*/ 327 w 474"/>
                <a:gd name="T39" fmla="*/ 13 h 460"/>
                <a:gd name="T40" fmla="*/ 291 w 474"/>
                <a:gd name="T41" fmla="*/ 5 h 460"/>
                <a:gd name="T42" fmla="*/ 252 w 474"/>
                <a:gd name="T43" fmla="*/ 0 h 460"/>
                <a:gd name="T44" fmla="*/ 213 w 474"/>
                <a:gd name="T45" fmla="*/ 1 h 460"/>
                <a:gd name="T46" fmla="*/ 176 w 474"/>
                <a:gd name="T47" fmla="*/ 7 h 460"/>
                <a:gd name="T48" fmla="*/ 141 w 474"/>
                <a:gd name="T49" fmla="*/ 16 h 460"/>
                <a:gd name="T50" fmla="*/ 111 w 474"/>
                <a:gd name="T51" fmla="*/ 30 h 460"/>
                <a:gd name="T52" fmla="*/ 83 w 474"/>
                <a:gd name="T53" fmla="*/ 47 h 460"/>
                <a:gd name="T54" fmla="*/ 59 w 474"/>
                <a:gd name="T55" fmla="*/ 69 h 460"/>
                <a:gd name="T56" fmla="*/ 39 w 474"/>
                <a:gd name="T57" fmla="*/ 94 h 460"/>
                <a:gd name="T58" fmla="*/ 21 w 474"/>
                <a:gd name="T59" fmla="*/ 124 h 460"/>
                <a:gd name="T60" fmla="*/ 10 w 474"/>
                <a:gd name="T61" fmla="*/ 155 h 460"/>
                <a:gd name="T62" fmla="*/ 2 w 474"/>
                <a:gd name="T63" fmla="*/ 192 h 460"/>
                <a:gd name="T64" fmla="*/ 0 w 474"/>
                <a:gd name="T65" fmla="*/ 231 h 460"/>
                <a:gd name="T66" fmla="*/ 2 w 474"/>
                <a:gd name="T67" fmla="*/ 270 h 460"/>
                <a:gd name="T68" fmla="*/ 10 w 474"/>
                <a:gd name="T69" fmla="*/ 307 h 460"/>
                <a:gd name="T70" fmla="*/ 23 w 474"/>
                <a:gd name="T71" fmla="*/ 339 h 460"/>
                <a:gd name="T72" fmla="*/ 41 w 474"/>
                <a:gd name="T73" fmla="*/ 368 h 460"/>
                <a:gd name="T74" fmla="*/ 63 w 474"/>
                <a:gd name="T75" fmla="*/ 393 h 460"/>
                <a:gd name="T76" fmla="*/ 88 w 474"/>
                <a:gd name="T77" fmla="*/ 415 h 460"/>
                <a:gd name="T78" fmla="*/ 118 w 474"/>
                <a:gd name="T79" fmla="*/ 431 h 460"/>
                <a:gd name="T80" fmla="*/ 150 w 474"/>
                <a:gd name="T81" fmla="*/ 444 h 460"/>
                <a:gd name="T82" fmla="*/ 185 w 474"/>
                <a:gd name="T83" fmla="*/ 454 h 460"/>
                <a:gd name="T84" fmla="*/ 249 w 474"/>
                <a:gd name="T85" fmla="*/ 460 h 460"/>
                <a:gd name="T86" fmla="*/ 304 w 474"/>
                <a:gd name="T87" fmla="*/ 455 h 460"/>
                <a:gd name="T88" fmla="*/ 355 w 474"/>
                <a:gd name="T89" fmla="*/ 439 h 460"/>
                <a:gd name="T90" fmla="*/ 401 w 474"/>
                <a:gd name="T91" fmla="*/ 414 h 460"/>
                <a:gd name="T92" fmla="*/ 438 w 474"/>
                <a:gd name="T93" fmla="*/ 377 h 460"/>
                <a:gd name="T94" fmla="*/ 463 w 474"/>
                <a:gd name="T95" fmla="*/ 330 h 460"/>
                <a:gd name="T96" fmla="*/ 314 w 474"/>
                <a:gd name="T97" fmla="*/ 321 h 460"/>
                <a:gd name="T98" fmla="*/ 291 w 474"/>
                <a:gd name="T99" fmla="*/ 343 h 460"/>
                <a:gd name="T100" fmla="*/ 261 w 474"/>
                <a:gd name="T101" fmla="*/ 351 h 460"/>
                <a:gd name="T102" fmla="*/ 226 w 474"/>
                <a:gd name="T103" fmla="*/ 350 h 460"/>
                <a:gd name="T104" fmla="*/ 198 w 474"/>
                <a:gd name="T105" fmla="*/ 342 h 460"/>
                <a:gd name="T106" fmla="*/ 177 w 474"/>
                <a:gd name="T107" fmla="*/ 326 h 460"/>
                <a:gd name="T108" fmla="*/ 162 w 474"/>
                <a:gd name="T109" fmla="*/ 305 h 460"/>
                <a:gd name="T110" fmla="*/ 154 w 474"/>
                <a:gd name="T111" fmla="*/ 277 h 460"/>
                <a:gd name="T112" fmla="*/ 474 w 474"/>
                <a:gd name="T113" fmla="*/ 2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4" h="460">
                  <a:moveTo>
                    <a:pt x="155" y="167"/>
                  </a:moveTo>
                  <a:lnTo>
                    <a:pt x="157" y="159"/>
                  </a:lnTo>
                  <a:lnTo>
                    <a:pt x="160" y="151"/>
                  </a:lnTo>
                  <a:lnTo>
                    <a:pt x="163" y="144"/>
                  </a:lnTo>
                  <a:lnTo>
                    <a:pt x="167" y="138"/>
                  </a:lnTo>
                  <a:lnTo>
                    <a:pt x="171" y="132"/>
                  </a:lnTo>
                  <a:lnTo>
                    <a:pt x="176" y="126"/>
                  </a:lnTo>
                  <a:lnTo>
                    <a:pt x="181" y="121"/>
                  </a:lnTo>
                  <a:lnTo>
                    <a:pt x="187" y="117"/>
                  </a:lnTo>
                  <a:lnTo>
                    <a:pt x="193" y="112"/>
                  </a:lnTo>
                  <a:lnTo>
                    <a:pt x="199" y="109"/>
                  </a:lnTo>
                  <a:lnTo>
                    <a:pt x="207" y="106"/>
                  </a:lnTo>
                  <a:lnTo>
                    <a:pt x="214" y="103"/>
                  </a:lnTo>
                  <a:lnTo>
                    <a:pt x="222" y="101"/>
                  </a:lnTo>
                  <a:lnTo>
                    <a:pt x="229" y="100"/>
                  </a:lnTo>
                  <a:lnTo>
                    <a:pt x="237" y="99"/>
                  </a:lnTo>
                  <a:lnTo>
                    <a:pt x="245" y="99"/>
                  </a:lnTo>
                  <a:lnTo>
                    <a:pt x="253" y="99"/>
                  </a:lnTo>
                  <a:lnTo>
                    <a:pt x="261" y="100"/>
                  </a:lnTo>
                  <a:lnTo>
                    <a:pt x="269" y="102"/>
                  </a:lnTo>
                  <a:lnTo>
                    <a:pt x="276" y="104"/>
                  </a:lnTo>
                  <a:lnTo>
                    <a:pt x="283" y="106"/>
                  </a:lnTo>
                  <a:lnTo>
                    <a:pt x="289" y="109"/>
                  </a:lnTo>
                  <a:lnTo>
                    <a:pt x="295" y="113"/>
                  </a:lnTo>
                  <a:lnTo>
                    <a:pt x="301" y="118"/>
                  </a:lnTo>
                  <a:lnTo>
                    <a:pt x="307" y="123"/>
                  </a:lnTo>
                  <a:lnTo>
                    <a:pt x="312" y="128"/>
                  </a:lnTo>
                  <a:lnTo>
                    <a:pt x="318" y="133"/>
                  </a:lnTo>
                  <a:lnTo>
                    <a:pt x="322" y="139"/>
                  </a:lnTo>
                  <a:lnTo>
                    <a:pt x="325" y="146"/>
                  </a:lnTo>
                  <a:lnTo>
                    <a:pt x="328" y="152"/>
                  </a:lnTo>
                  <a:lnTo>
                    <a:pt x="331" y="159"/>
                  </a:lnTo>
                  <a:lnTo>
                    <a:pt x="332" y="167"/>
                  </a:lnTo>
                  <a:lnTo>
                    <a:pt x="155" y="167"/>
                  </a:lnTo>
                  <a:close/>
                  <a:moveTo>
                    <a:pt x="474" y="240"/>
                  </a:moveTo>
                  <a:lnTo>
                    <a:pt x="474" y="225"/>
                  </a:lnTo>
                  <a:lnTo>
                    <a:pt x="473" y="212"/>
                  </a:lnTo>
                  <a:lnTo>
                    <a:pt x="472" y="200"/>
                  </a:lnTo>
                  <a:lnTo>
                    <a:pt x="470" y="187"/>
                  </a:lnTo>
                  <a:lnTo>
                    <a:pt x="468" y="175"/>
                  </a:lnTo>
                  <a:lnTo>
                    <a:pt x="465" y="162"/>
                  </a:lnTo>
                  <a:lnTo>
                    <a:pt x="462" y="151"/>
                  </a:lnTo>
                  <a:lnTo>
                    <a:pt x="458" y="140"/>
                  </a:lnTo>
                  <a:lnTo>
                    <a:pt x="454" y="130"/>
                  </a:lnTo>
                  <a:lnTo>
                    <a:pt x="450" y="119"/>
                  </a:lnTo>
                  <a:lnTo>
                    <a:pt x="445" y="108"/>
                  </a:lnTo>
                  <a:lnTo>
                    <a:pt x="439" y="99"/>
                  </a:lnTo>
                  <a:lnTo>
                    <a:pt x="433" y="90"/>
                  </a:lnTo>
                  <a:lnTo>
                    <a:pt x="426" y="81"/>
                  </a:lnTo>
                  <a:lnTo>
                    <a:pt x="419" y="73"/>
                  </a:lnTo>
                  <a:lnTo>
                    <a:pt x="412" y="65"/>
                  </a:lnTo>
                  <a:lnTo>
                    <a:pt x="404" y="57"/>
                  </a:lnTo>
                  <a:lnTo>
                    <a:pt x="396" y="50"/>
                  </a:lnTo>
                  <a:lnTo>
                    <a:pt x="388" y="43"/>
                  </a:lnTo>
                  <a:lnTo>
                    <a:pt x="379" y="37"/>
                  </a:lnTo>
                  <a:lnTo>
                    <a:pt x="369" y="31"/>
                  </a:lnTo>
                  <a:lnTo>
                    <a:pt x="359" y="26"/>
                  </a:lnTo>
                  <a:lnTo>
                    <a:pt x="349" y="21"/>
                  </a:lnTo>
                  <a:lnTo>
                    <a:pt x="338" y="17"/>
                  </a:lnTo>
                  <a:lnTo>
                    <a:pt x="327" y="13"/>
                  </a:lnTo>
                  <a:lnTo>
                    <a:pt x="315" y="10"/>
                  </a:lnTo>
                  <a:lnTo>
                    <a:pt x="303" y="7"/>
                  </a:lnTo>
                  <a:lnTo>
                    <a:pt x="291" y="5"/>
                  </a:lnTo>
                  <a:lnTo>
                    <a:pt x="279" y="3"/>
                  </a:lnTo>
                  <a:lnTo>
                    <a:pt x="266" y="1"/>
                  </a:lnTo>
                  <a:lnTo>
                    <a:pt x="252" y="0"/>
                  </a:lnTo>
                  <a:lnTo>
                    <a:pt x="238" y="0"/>
                  </a:lnTo>
                  <a:lnTo>
                    <a:pt x="225" y="0"/>
                  </a:lnTo>
                  <a:lnTo>
                    <a:pt x="213" y="1"/>
                  </a:lnTo>
                  <a:lnTo>
                    <a:pt x="199" y="3"/>
                  </a:lnTo>
                  <a:lnTo>
                    <a:pt x="187" y="5"/>
                  </a:lnTo>
                  <a:lnTo>
                    <a:pt x="176" y="7"/>
                  </a:lnTo>
                  <a:lnTo>
                    <a:pt x="164" y="9"/>
                  </a:lnTo>
                  <a:lnTo>
                    <a:pt x="153" y="13"/>
                  </a:lnTo>
                  <a:lnTo>
                    <a:pt x="141" y="16"/>
                  </a:lnTo>
                  <a:lnTo>
                    <a:pt x="131" y="20"/>
                  </a:lnTo>
                  <a:lnTo>
                    <a:pt x="121" y="25"/>
                  </a:lnTo>
                  <a:lnTo>
                    <a:pt x="111" y="30"/>
                  </a:lnTo>
                  <a:lnTo>
                    <a:pt x="101" y="35"/>
                  </a:lnTo>
                  <a:lnTo>
                    <a:pt x="92" y="41"/>
                  </a:lnTo>
                  <a:lnTo>
                    <a:pt x="83" y="47"/>
                  </a:lnTo>
                  <a:lnTo>
                    <a:pt x="74" y="54"/>
                  </a:lnTo>
                  <a:lnTo>
                    <a:pt x="66" y="62"/>
                  </a:lnTo>
                  <a:lnTo>
                    <a:pt x="59" y="69"/>
                  </a:lnTo>
                  <a:lnTo>
                    <a:pt x="52" y="77"/>
                  </a:lnTo>
                  <a:lnTo>
                    <a:pt x="45" y="85"/>
                  </a:lnTo>
                  <a:lnTo>
                    <a:pt x="39" y="94"/>
                  </a:lnTo>
                  <a:lnTo>
                    <a:pt x="32" y="103"/>
                  </a:lnTo>
                  <a:lnTo>
                    <a:pt x="26" y="113"/>
                  </a:lnTo>
                  <a:lnTo>
                    <a:pt x="21" y="124"/>
                  </a:lnTo>
                  <a:lnTo>
                    <a:pt x="17" y="134"/>
                  </a:lnTo>
                  <a:lnTo>
                    <a:pt x="13" y="144"/>
                  </a:lnTo>
                  <a:lnTo>
                    <a:pt x="10" y="155"/>
                  </a:lnTo>
                  <a:lnTo>
                    <a:pt x="7" y="167"/>
                  </a:lnTo>
                  <a:lnTo>
                    <a:pt x="4" y="179"/>
                  </a:lnTo>
                  <a:lnTo>
                    <a:pt x="2" y="192"/>
                  </a:lnTo>
                  <a:lnTo>
                    <a:pt x="1" y="204"/>
                  </a:lnTo>
                  <a:lnTo>
                    <a:pt x="0" y="217"/>
                  </a:lnTo>
                  <a:lnTo>
                    <a:pt x="0" y="231"/>
                  </a:lnTo>
                  <a:lnTo>
                    <a:pt x="0" y="244"/>
                  </a:lnTo>
                  <a:lnTo>
                    <a:pt x="1" y="257"/>
                  </a:lnTo>
                  <a:lnTo>
                    <a:pt x="2" y="270"/>
                  </a:lnTo>
                  <a:lnTo>
                    <a:pt x="4" y="282"/>
                  </a:lnTo>
                  <a:lnTo>
                    <a:pt x="7" y="295"/>
                  </a:lnTo>
                  <a:lnTo>
                    <a:pt x="10" y="307"/>
                  </a:lnTo>
                  <a:lnTo>
                    <a:pt x="14" y="318"/>
                  </a:lnTo>
                  <a:lnTo>
                    <a:pt x="18" y="329"/>
                  </a:lnTo>
                  <a:lnTo>
                    <a:pt x="23" y="339"/>
                  </a:lnTo>
                  <a:lnTo>
                    <a:pt x="28" y="350"/>
                  </a:lnTo>
                  <a:lnTo>
                    <a:pt x="34" y="359"/>
                  </a:lnTo>
                  <a:lnTo>
                    <a:pt x="41" y="368"/>
                  </a:lnTo>
                  <a:lnTo>
                    <a:pt x="48" y="377"/>
                  </a:lnTo>
                  <a:lnTo>
                    <a:pt x="55" y="385"/>
                  </a:lnTo>
                  <a:lnTo>
                    <a:pt x="63" y="393"/>
                  </a:lnTo>
                  <a:lnTo>
                    <a:pt x="71" y="401"/>
                  </a:lnTo>
                  <a:lnTo>
                    <a:pt x="79" y="408"/>
                  </a:lnTo>
                  <a:lnTo>
                    <a:pt x="88" y="415"/>
                  </a:lnTo>
                  <a:lnTo>
                    <a:pt x="98" y="421"/>
                  </a:lnTo>
                  <a:lnTo>
                    <a:pt x="108" y="426"/>
                  </a:lnTo>
                  <a:lnTo>
                    <a:pt x="118" y="431"/>
                  </a:lnTo>
                  <a:lnTo>
                    <a:pt x="128" y="436"/>
                  </a:lnTo>
                  <a:lnTo>
                    <a:pt x="138" y="440"/>
                  </a:lnTo>
                  <a:lnTo>
                    <a:pt x="150" y="444"/>
                  </a:lnTo>
                  <a:lnTo>
                    <a:pt x="162" y="448"/>
                  </a:lnTo>
                  <a:lnTo>
                    <a:pt x="173" y="451"/>
                  </a:lnTo>
                  <a:lnTo>
                    <a:pt x="185" y="454"/>
                  </a:lnTo>
                  <a:lnTo>
                    <a:pt x="197" y="456"/>
                  </a:lnTo>
                  <a:lnTo>
                    <a:pt x="223" y="459"/>
                  </a:lnTo>
                  <a:lnTo>
                    <a:pt x="249" y="460"/>
                  </a:lnTo>
                  <a:lnTo>
                    <a:pt x="268" y="459"/>
                  </a:lnTo>
                  <a:lnTo>
                    <a:pt x="286" y="458"/>
                  </a:lnTo>
                  <a:lnTo>
                    <a:pt x="304" y="455"/>
                  </a:lnTo>
                  <a:lnTo>
                    <a:pt x="322" y="450"/>
                  </a:lnTo>
                  <a:lnTo>
                    <a:pt x="339" y="445"/>
                  </a:lnTo>
                  <a:lnTo>
                    <a:pt x="355" y="439"/>
                  </a:lnTo>
                  <a:lnTo>
                    <a:pt x="371" y="432"/>
                  </a:lnTo>
                  <a:lnTo>
                    <a:pt x="387" y="423"/>
                  </a:lnTo>
                  <a:lnTo>
                    <a:pt x="401" y="414"/>
                  </a:lnTo>
                  <a:lnTo>
                    <a:pt x="414" y="403"/>
                  </a:lnTo>
                  <a:lnTo>
                    <a:pt x="426" y="390"/>
                  </a:lnTo>
                  <a:lnTo>
                    <a:pt x="438" y="377"/>
                  </a:lnTo>
                  <a:lnTo>
                    <a:pt x="448" y="363"/>
                  </a:lnTo>
                  <a:lnTo>
                    <a:pt x="456" y="347"/>
                  </a:lnTo>
                  <a:lnTo>
                    <a:pt x="463" y="330"/>
                  </a:lnTo>
                  <a:lnTo>
                    <a:pt x="468" y="312"/>
                  </a:lnTo>
                  <a:lnTo>
                    <a:pt x="322" y="312"/>
                  </a:lnTo>
                  <a:lnTo>
                    <a:pt x="314" y="321"/>
                  </a:lnTo>
                  <a:lnTo>
                    <a:pt x="307" y="330"/>
                  </a:lnTo>
                  <a:lnTo>
                    <a:pt x="299" y="336"/>
                  </a:lnTo>
                  <a:lnTo>
                    <a:pt x="291" y="343"/>
                  </a:lnTo>
                  <a:lnTo>
                    <a:pt x="281" y="347"/>
                  </a:lnTo>
                  <a:lnTo>
                    <a:pt x="271" y="349"/>
                  </a:lnTo>
                  <a:lnTo>
                    <a:pt x="261" y="351"/>
                  </a:lnTo>
                  <a:lnTo>
                    <a:pt x="248" y="352"/>
                  </a:lnTo>
                  <a:lnTo>
                    <a:pt x="237" y="351"/>
                  </a:lnTo>
                  <a:lnTo>
                    <a:pt x="226" y="350"/>
                  </a:lnTo>
                  <a:lnTo>
                    <a:pt x="216" y="348"/>
                  </a:lnTo>
                  <a:lnTo>
                    <a:pt x="207" y="345"/>
                  </a:lnTo>
                  <a:lnTo>
                    <a:pt x="198" y="342"/>
                  </a:lnTo>
                  <a:lnTo>
                    <a:pt x="190" y="337"/>
                  </a:lnTo>
                  <a:lnTo>
                    <a:pt x="183" y="332"/>
                  </a:lnTo>
                  <a:lnTo>
                    <a:pt x="177" y="326"/>
                  </a:lnTo>
                  <a:lnTo>
                    <a:pt x="171" y="320"/>
                  </a:lnTo>
                  <a:lnTo>
                    <a:pt x="166" y="313"/>
                  </a:lnTo>
                  <a:lnTo>
                    <a:pt x="162" y="305"/>
                  </a:lnTo>
                  <a:lnTo>
                    <a:pt x="159" y="297"/>
                  </a:lnTo>
                  <a:lnTo>
                    <a:pt x="156" y="288"/>
                  </a:lnTo>
                  <a:lnTo>
                    <a:pt x="154" y="277"/>
                  </a:lnTo>
                  <a:lnTo>
                    <a:pt x="153" y="267"/>
                  </a:lnTo>
                  <a:lnTo>
                    <a:pt x="153" y="255"/>
                  </a:lnTo>
                  <a:lnTo>
                    <a:pt x="474" y="255"/>
                  </a:lnTo>
                  <a:lnTo>
                    <a:pt x="47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5" name="Freeform 15"/>
            <p:cNvSpPr>
              <a:spLocks noEditPoints="1"/>
            </p:cNvSpPr>
            <p:nvPr userDrawn="1"/>
          </p:nvSpPr>
          <p:spPr bwMode="auto">
            <a:xfrm>
              <a:off x="8213725" y="6726238"/>
              <a:ext cx="80963" cy="104775"/>
            </a:xfrm>
            <a:custGeom>
              <a:avLst/>
              <a:gdLst>
                <a:gd name="T0" fmla="*/ 0 w 503"/>
                <a:gd name="T1" fmla="*/ 660 h 660"/>
                <a:gd name="T2" fmla="*/ 160 w 503"/>
                <a:gd name="T3" fmla="*/ 411 h 660"/>
                <a:gd name="T4" fmla="*/ 182 w 503"/>
                <a:gd name="T5" fmla="*/ 429 h 660"/>
                <a:gd name="T6" fmla="*/ 206 w 503"/>
                <a:gd name="T7" fmla="*/ 442 h 660"/>
                <a:gd name="T8" fmla="*/ 250 w 503"/>
                <a:gd name="T9" fmla="*/ 457 h 660"/>
                <a:gd name="T10" fmla="*/ 299 w 503"/>
                <a:gd name="T11" fmla="*/ 460 h 660"/>
                <a:gd name="T12" fmla="*/ 333 w 503"/>
                <a:gd name="T13" fmla="*/ 455 h 660"/>
                <a:gd name="T14" fmla="*/ 365 w 503"/>
                <a:gd name="T15" fmla="*/ 445 h 660"/>
                <a:gd name="T16" fmla="*/ 393 w 503"/>
                <a:gd name="T17" fmla="*/ 431 h 660"/>
                <a:gd name="T18" fmla="*/ 420 w 503"/>
                <a:gd name="T19" fmla="*/ 414 h 660"/>
                <a:gd name="T20" fmla="*/ 443 w 503"/>
                <a:gd name="T21" fmla="*/ 392 h 660"/>
                <a:gd name="T22" fmla="*/ 463 w 503"/>
                <a:gd name="T23" fmla="*/ 367 h 660"/>
                <a:gd name="T24" fmla="*/ 487 w 503"/>
                <a:gd name="T25" fmla="*/ 319 h 660"/>
                <a:gd name="T26" fmla="*/ 502 w 503"/>
                <a:gd name="T27" fmla="*/ 254 h 660"/>
                <a:gd name="T28" fmla="*/ 502 w 503"/>
                <a:gd name="T29" fmla="*/ 208 h 660"/>
                <a:gd name="T30" fmla="*/ 494 w 503"/>
                <a:gd name="T31" fmla="*/ 164 h 660"/>
                <a:gd name="T32" fmla="*/ 468 w 503"/>
                <a:gd name="T33" fmla="*/ 103 h 660"/>
                <a:gd name="T34" fmla="*/ 449 w 503"/>
                <a:gd name="T35" fmla="*/ 78 h 660"/>
                <a:gd name="T36" fmla="*/ 427 w 503"/>
                <a:gd name="T37" fmla="*/ 54 h 660"/>
                <a:gd name="T38" fmla="*/ 403 w 503"/>
                <a:gd name="T39" fmla="*/ 34 h 660"/>
                <a:gd name="T40" fmla="*/ 374 w 503"/>
                <a:gd name="T41" fmla="*/ 19 h 660"/>
                <a:gd name="T42" fmla="*/ 343 w 503"/>
                <a:gd name="T43" fmla="*/ 8 h 660"/>
                <a:gd name="T44" fmla="*/ 309 w 503"/>
                <a:gd name="T45" fmla="*/ 1 h 660"/>
                <a:gd name="T46" fmla="*/ 266 w 503"/>
                <a:gd name="T47" fmla="*/ 1 h 660"/>
                <a:gd name="T48" fmla="*/ 230 w 503"/>
                <a:gd name="T49" fmla="*/ 9 h 660"/>
                <a:gd name="T50" fmla="*/ 204 w 503"/>
                <a:gd name="T51" fmla="*/ 20 h 660"/>
                <a:gd name="T52" fmla="*/ 181 w 503"/>
                <a:gd name="T53" fmla="*/ 35 h 660"/>
                <a:gd name="T54" fmla="*/ 161 w 503"/>
                <a:gd name="T55" fmla="*/ 55 h 660"/>
                <a:gd name="T56" fmla="*/ 154 w 503"/>
                <a:gd name="T57" fmla="*/ 15 h 660"/>
                <a:gd name="T58" fmla="*/ 269 w 503"/>
                <a:gd name="T59" fmla="*/ 135 h 660"/>
                <a:gd name="T60" fmla="*/ 298 w 503"/>
                <a:gd name="T61" fmla="*/ 145 h 660"/>
                <a:gd name="T62" fmla="*/ 319 w 503"/>
                <a:gd name="T63" fmla="*/ 161 h 660"/>
                <a:gd name="T64" fmla="*/ 335 w 503"/>
                <a:gd name="T65" fmla="*/ 184 h 660"/>
                <a:gd name="T66" fmla="*/ 344 w 503"/>
                <a:gd name="T67" fmla="*/ 211 h 660"/>
                <a:gd name="T68" fmla="*/ 345 w 503"/>
                <a:gd name="T69" fmla="*/ 241 h 660"/>
                <a:gd name="T70" fmla="*/ 338 w 503"/>
                <a:gd name="T71" fmla="*/ 268 h 660"/>
                <a:gd name="T72" fmla="*/ 325 w 503"/>
                <a:gd name="T73" fmla="*/ 293 h 660"/>
                <a:gd name="T74" fmla="*/ 305 w 503"/>
                <a:gd name="T75" fmla="*/ 311 h 660"/>
                <a:gd name="T76" fmla="*/ 279 w 503"/>
                <a:gd name="T77" fmla="*/ 322 h 660"/>
                <a:gd name="T78" fmla="*/ 247 w 503"/>
                <a:gd name="T79" fmla="*/ 327 h 660"/>
                <a:gd name="T80" fmla="*/ 215 w 503"/>
                <a:gd name="T81" fmla="*/ 322 h 660"/>
                <a:gd name="T82" fmla="*/ 189 w 503"/>
                <a:gd name="T83" fmla="*/ 311 h 660"/>
                <a:gd name="T84" fmla="*/ 168 w 503"/>
                <a:gd name="T85" fmla="*/ 293 h 660"/>
                <a:gd name="T86" fmla="*/ 155 w 503"/>
                <a:gd name="T87" fmla="*/ 268 h 660"/>
                <a:gd name="T88" fmla="*/ 149 w 503"/>
                <a:gd name="T89" fmla="*/ 241 h 660"/>
                <a:gd name="T90" fmla="*/ 150 w 503"/>
                <a:gd name="T91" fmla="*/ 211 h 660"/>
                <a:gd name="T92" fmla="*/ 159 w 503"/>
                <a:gd name="T93" fmla="*/ 184 h 660"/>
                <a:gd name="T94" fmla="*/ 175 w 503"/>
                <a:gd name="T95" fmla="*/ 161 h 660"/>
                <a:gd name="T96" fmla="*/ 197 w 503"/>
                <a:gd name="T97" fmla="*/ 145 h 660"/>
                <a:gd name="T98" fmla="*/ 224 w 503"/>
                <a:gd name="T99" fmla="*/ 135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3" h="660">
                  <a:moveTo>
                    <a:pt x="154" y="15"/>
                  </a:moveTo>
                  <a:lnTo>
                    <a:pt x="0" y="15"/>
                  </a:lnTo>
                  <a:lnTo>
                    <a:pt x="0" y="660"/>
                  </a:lnTo>
                  <a:lnTo>
                    <a:pt x="154" y="660"/>
                  </a:lnTo>
                  <a:lnTo>
                    <a:pt x="154" y="404"/>
                  </a:lnTo>
                  <a:lnTo>
                    <a:pt x="160" y="411"/>
                  </a:lnTo>
                  <a:lnTo>
                    <a:pt x="166" y="418"/>
                  </a:lnTo>
                  <a:lnTo>
                    <a:pt x="174" y="423"/>
                  </a:lnTo>
                  <a:lnTo>
                    <a:pt x="182" y="429"/>
                  </a:lnTo>
                  <a:lnTo>
                    <a:pt x="189" y="434"/>
                  </a:lnTo>
                  <a:lnTo>
                    <a:pt x="197" y="438"/>
                  </a:lnTo>
                  <a:lnTo>
                    <a:pt x="206" y="442"/>
                  </a:lnTo>
                  <a:lnTo>
                    <a:pt x="214" y="446"/>
                  </a:lnTo>
                  <a:lnTo>
                    <a:pt x="232" y="453"/>
                  </a:lnTo>
                  <a:lnTo>
                    <a:pt x="250" y="457"/>
                  </a:lnTo>
                  <a:lnTo>
                    <a:pt x="268" y="459"/>
                  </a:lnTo>
                  <a:lnTo>
                    <a:pt x="288" y="460"/>
                  </a:lnTo>
                  <a:lnTo>
                    <a:pt x="299" y="460"/>
                  </a:lnTo>
                  <a:lnTo>
                    <a:pt x="311" y="459"/>
                  </a:lnTo>
                  <a:lnTo>
                    <a:pt x="322" y="457"/>
                  </a:lnTo>
                  <a:lnTo>
                    <a:pt x="333" y="455"/>
                  </a:lnTo>
                  <a:lnTo>
                    <a:pt x="344" y="453"/>
                  </a:lnTo>
                  <a:lnTo>
                    <a:pt x="355" y="449"/>
                  </a:lnTo>
                  <a:lnTo>
                    <a:pt x="365" y="445"/>
                  </a:lnTo>
                  <a:lnTo>
                    <a:pt x="375" y="441"/>
                  </a:lnTo>
                  <a:lnTo>
                    <a:pt x="384" y="437"/>
                  </a:lnTo>
                  <a:lnTo>
                    <a:pt x="393" y="431"/>
                  </a:lnTo>
                  <a:lnTo>
                    <a:pt x="403" y="426"/>
                  </a:lnTo>
                  <a:lnTo>
                    <a:pt x="412" y="420"/>
                  </a:lnTo>
                  <a:lnTo>
                    <a:pt x="420" y="414"/>
                  </a:lnTo>
                  <a:lnTo>
                    <a:pt x="428" y="407"/>
                  </a:lnTo>
                  <a:lnTo>
                    <a:pt x="436" y="400"/>
                  </a:lnTo>
                  <a:lnTo>
                    <a:pt x="443" y="392"/>
                  </a:lnTo>
                  <a:lnTo>
                    <a:pt x="450" y="384"/>
                  </a:lnTo>
                  <a:lnTo>
                    <a:pt x="457" y="376"/>
                  </a:lnTo>
                  <a:lnTo>
                    <a:pt x="463" y="367"/>
                  </a:lnTo>
                  <a:lnTo>
                    <a:pt x="469" y="358"/>
                  </a:lnTo>
                  <a:lnTo>
                    <a:pt x="479" y="339"/>
                  </a:lnTo>
                  <a:lnTo>
                    <a:pt x="487" y="319"/>
                  </a:lnTo>
                  <a:lnTo>
                    <a:pt x="494" y="299"/>
                  </a:lnTo>
                  <a:lnTo>
                    <a:pt x="499" y="276"/>
                  </a:lnTo>
                  <a:lnTo>
                    <a:pt x="502" y="254"/>
                  </a:lnTo>
                  <a:lnTo>
                    <a:pt x="503" y="232"/>
                  </a:lnTo>
                  <a:lnTo>
                    <a:pt x="502" y="219"/>
                  </a:lnTo>
                  <a:lnTo>
                    <a:pt x="502" y="208"/>
                  </a:lnTo>
                  <a:lnTo>
                    <a:pt x="500" y="197"/>
                  </a:lnTo>
                  <a:lnTo>
                    <a:pt x="499" y="186"/>
                  </a:lnTo>
                  <a:lnTo>
                    <a:pt x="494" y="164"/>
                  </a:lnTo>
                  <a:lnTo>
                    <a:pt x="487" y="143"/>
                  </a:lnTo>
                  <a:lnTo>
                    <a:pt x="479" y="123"/>
                  </a:lnTo>
                  <a:lnTo>
                    <a:pt x="468" y="103"/>
                  </a:lnTo>
                  <a:lnTo>
                    <a:pt x="463" y="95"/>
                  </a:lnTo>
                  <a:lnTo>
                    <a:pt x="457" y="86"/>
                  </a:lnTo>
                  <a:lnTo>
                    <a:pt x="449" y="78"/>
                  </a:lnTo>
                  <a:lnTo>
                    <a:pt x="442" y="70"/>
                  </a:lnTo>
                  <a:lnTo>
                    <a:pt x="435" y="62"/>
                  </a:lnTo>
                  <a:lnTo>
                    <a:pt x="427" y="54"/>
                  </a:lnTo>
                  <a:lnTo>
                    <a:pt x="419" y="47"/>
                  </a:lnTo>
                  <a:lnTo>
                    <a:pt x="411" y="40"/>
                  </a:lnTo>
                  <a:lnTo>
                    <a:pt x="403" y="34"/>
                  </a:lnTo>
                  <a:lnTo>
                    <a:pt x="393" y="29"/>
                  </a:lnTo>
                  <a:lnTo>
                    <a:pt x="383" y="24"/>
                  </a:lnTo>
                  <a:lnTo>
                    <a:pt x="374" y="19"/>
                  </a:lnTo>
                  <a:lnTo>
                    <a:pt x="364" y="15"/>
                  </a:lnTo>
                  <a:lnTo>
                    <a:pt x="354" y="11"/>
                  </a:lnTo>
                  <a:lnTo>
                    <a:pt x="343" y="8"/>
                  </a:lnTo>
                  <a:lnTo>
                    <a:pt x="331" y="5"/>
                  </a:lnTo>
                  <a:lnTo>
                    <a:pt x="321" y="3"/>
                  </a:lnTo>
                  <a:lnTo>
                    <a:pt x="309" y="1"/>
                  </a:lnTo>
                  <a:lnTo>
                    <a:pt x="298" y="0"/>
                  </a:lnTo>
                  <a:lnTo>
                    <a:pt x="286" y="0"/>
                  </a:lnTo>
                  <a:lnTo>
                    <a:pt x="266" y="1"/>
                  </a:lnTo>
                  <a:lnTo>
                    <a:pt x="248" y="4"/>
                  </a:lnTo>
                  <a:lnTo>
                    <a:pt x="239" y="7"/>
                  </a:lnTo>
                  <a:lnTo>
                    <a:pt x="230" y="9"/>
                  </a:lnTo>
                  <a:lnTo>
                    <a:pt x="220" y="12"/>
                  </a:lnTo>
                  <a:lnTo>
                    <a:pt x="212" y="16"/>
                  </a:lnTo>
                  <a:lnTo>
                    <a:pt x="204" y="20"/>
                  </a:lnTo>
                  <a:lnTo>
                    <a:pt x="196" y="24"/>
                  </a:lnTo>
                  <a:lnTo>
                    <a:pt x="188" y="30"/>
                  </a:lnTo>
                  <a:lnTo>
                    <a:pt x="181" y="35"/>
                  </a:lnTo>
                  <a:lnTo>
                    <a:pt x="174" y="41"/>
                  </a:lnTo>
                  <a:lnTo>
                    <a:pt x="166" y="48"/>
                  </a:lnTo>
                  <a:lnTo>
                    <a:pt x="161" y="55"/>
                  </a:lnTo>
                  <a:lnTo>
                    <a:pt x="155" y="64"/>
                  </a:lnTo>
                  <a:lnTo>
                    <a:pt x="154" y="64"/>
                  </a:lnTo>
                  <a:lnTo>
                    <a:pt x="154" y="15"/>
                  </a:lnTo>
                  <a:close/>
                  <a:moveTo>
                    <a:pt x="247" y="133"/>
                  </a:moveTo>
                  <a:lnTo>
                    <a:pt x="258" y="134"/>
                  </a:lnTo>
                  <a:lnTo>
                    <a:pt x="269" y="135"/>
                  </a:lnTo>
                  <a:lnTo>
                    <a:pt x="279" y="137"/>
                  </a:lnTo>
                  <a:lnTo>
                    <a:pt x="289" y="141"/>
                  </a:lnTo>
                  <a:lnTo>
                    <a:pt x="298" y="145"/>
                  </a:lnTo>
                  <a:lnTo>
                    <a:pt x="305" y="150"/>
                  </a:lnTo>
                  <a:lnTo>
                    <a:pt x="313" y="155"/>
                  </a:lnTo>
                  <a:lnTo>
                    <a:pt x="319" y="161"/>
                  </a:lnTo>
                  <a:lnTo>
                    <a:pt x="325" y="168"/>
                  </a:lnTo>
                  <a:lnTo>
                    <a:pt x="330" y="177"/>
                  </a:lnTo>
                  <a:lnTo>
                    <a:pt x="335" y="184"/>
                  </a:lnTo>
                  <a:lnTo>
                    <a:pt x="338" y="193"/>
                  </a:lnTo>
                  <a:lnTo>
                    <a:pt x="342" y="202"/>
                  </a:lnTo>
                  <a:lnTo>
                    <a:pt x="344" y="211"/>
                  </a:lnTo>
                  <a:lnTo>
                    <a:pt x="345" y="220"/>
                  </a:lnTo>
                  <a:lnTo>
                    <a:pt x="346" y="231"/>
                  </a:lnTo>
                  <a:lnTo>
                    <a:pt x="345" y="241"/>
                  </a:lnTo>
                  <a:lnTo>
                    <a:pt x="344" y="250"/>
                  </a:lnTo>
                  <a:lnTo>
                    <a:pt x="342" y="259"/>
                  </a:lnTo>
                  <a:lnTo>
                    <a:pt x="338" y="268"/>
                  </a:lnTo>
                  <a:lnTo>
                    <a:pt x="335" y="276"/>
                  </a:lnTo>
                  <a:lnTo>
                    <a:pt x="330" y="285"/>
                  </a:lnTo>
                  <a:lnTo>
                    <a:pt x="325" y="293"/>
                  </a:lnTo>
                  <a:lnTo>
                    <a:pt x="319" y="299"/>
                  </a:lnTo>
                  <a:lnTo>
                    <a:pt x="313" y="305"/>
                  </a:lnTo>
                  <a:lnTo>
                    <a:pt x="305" y="311"/>
                  </a:lnTo>
                  <a:lnTo>
                    <a:pt x="298" y="315"/>
                  </a:lnTo>
                  <a:lnTo>
                    <a:pt x="289" y="319"/>
                  </a:lnTo>
                  <a:lnTo>
                    <a:pt x="279" y="322"/>
                  </a:lnTo>
                  <a:lnTo>
                    <a:pt x="269" y="325"/>
                  </a:lnTo>
                  <a:lnTo>
                    <a:pt x="258" y="326"/>
                  </a:lnTo>
                  <a:lnTo>
                    <a:pt x="247" y="327"/>
                  </a:lnTo>
                  <a:lnTo>
                    <a:pt x="236" y="326"/>
                  </a:lnTo>
                  <a:lnTo>
                    <a:pt x="224" y="325"/>
                  </a:lnTo>
                  <a:lnTo>
                    <a:pt x="215" y="322"/>
                  </a:lnTo>
                  <a:lnTo>
                    <a:pt x="205" y="319"/>
                  </a:lnTo>
                  <a:lnTo>
                    <a:pt x="197" y="315"/>
                  </a:lnTo>
                  <a:lnTo>
                    <a:pt x="189" y="311"/>
                  </a:lnTo>
                  <a:lnTo>
                    <a:pt x="181" y="305"/>
                  </a:lnTo>
                  <a:lnTo>
                    <a:pt x="175" y="299"/>
                  </a:lnTo>
                  <a:lnTo>
                    <a:pt x="168" y="293"/>
                  </a:lnTo>
                  <a:lnTo>
                    <a:pt x="163" y="285"/>
                  </a:lnTo>
                  <a:lnTo>
                    <a:pt x="159" y="276"/>
                  </a:lnTo>
                  <a:lnTo>
                    <a:pt x="155" y="268"/>
                  </a:lnTo>
                  <a:lnTo>
                    <a:pt x="152" y="259"/>
                  </a:lnTo>
                  <a:lnTo>
                    <a:pt x="150" y="250"/>
                  </a:lnTo>
                  <a:lnTo>
                    <a:pt x="149" y="241"/>
                  </a:lnTo>
                  <a:lnTo>
                    <a:pt x="149" y="231"/>
                  </a:lnTo>
                  <a:lnTo>
                    <a:pt x="149" y="220"/>
                  </a:lnTo>
                  <a:lnTo>
                    <a:pt x="150" y="211"/>
                  </a:lnTo>
                  <a:lnTo>
                    <a:pt x="152" y="202"/>
                  </a:lnTo>
                  <a:lnTo>
                    <a:pt x="155" y="193"/>
                  </a:lnTo>
                  <a:lnTo>
                    <a:pt x="159" y="184"/>
                  </a:lnTo>
                  <a:lnTo>
                    <a:pt x="163" y="177"/>
                  </a:lnTo>
                  <a:lnTo>
                    <a:pt x="168" y="168"/>
                  </a:lnTo>
                  <a:lnTo>
                    <a:pt x="175" y="161"/>
                  </a:lnTo>
                  <a:lnTo>
                    <a:pt x="181" y="155"/>
                  </a:lnTo>
                  <a:lnTo>
                    <a:pt x="189" y="150"/>
                  </a:lnTo>
                  <a:lnTo>
                    <a:pt x="197" y="145"/>
                  </a:lnTo>
                  <a:lnTo>
                    <a:pt x="205" y="141"/>
                  </a:lnTo>
                  <a:lnTo>
                    <a:pt x="215" y="137"/>
                  </a:lnTo>
                  <a:lnTo>
                    <a:pt x="224" y="135"/>
                  </a:lnTo>
                  <a:lnTo>
                    <a:pt x="236" y="134"/>
                  </a:lnTo>
                  <a:lnTo>
                    <a:pt x="247" y="1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6" name="Freeform 16"/>
            <p:cNvSpPr>
              <a:spLocks noEditPoints="1"/>
            </p:cNvSpPr>
            <p:nvPr userDrawn="1"/>
          </p:nvSpPr>
          <p:spPr bwMode="auto">
            <a:xfrm>
              <a:off x="8301038" y="6726238"/>
              <a:ext cx="79375" cy="73025"/>
            </a:xfrm>
            <a:custGeom>
              <a:avLst/>
              <a:gdLst>
                <a:gd name="T0" fmla="*/ 279 w 503"/>
                <a:gd name="T1" fmla="*/ 135 h 460"/>
                <a:gd name="T2" fmla="*/ 308 w 503"/>
                <a:gd name="T3" fmla="*/ 145 h 460"/>
                <a:gd name="T4" fmla="*/ 329 w 503"/>
                <a:gd name="T5" fmla="*/ 161 h 460"/>
                <a:gd name="T6" fmla="*/ 345 w 503"/>
                <a:gd name="T7" fmla="*/ 184 h 460"/>
                <a:gd name="T8" fmla="*/ 353 w 503"/>
                <a:gd name="T9" fmla="*/ 211 h 460"/>
                <a:gd name="T10" fmla="*/ 354 w 503"/>
                <a:gd name="T11" fmla="*/ 241 h 460"/>
                <a:gd name="T12" fmla="*/ 348 w 503"/>
                <a:gd name="T13" fmla="*/ 268 h 460"/>
                <a:gd name="T14" fmla="*/ 335 w 503"/>
                <a:gd name="T15" fmla="*/ 293 h 460"/>
                <a:gd name="T16" fmla="*/ 315 w 503"/>
                <a:gd name="T17" fmla="*/ 311 h 460"/>
                <a:gd name="T18" fmla="*/ 289 w 503"/>
                <a:gd name="T19" fmla="*/ 322 h 460"/>
                <a:gd name="T20" fmla="*/ 257 w 503"/>
                <a:gd name="T21" fmla="*/ 327 h 460"/>
                <a:gd name="T22" fmla="*/ 225 w 503"/>
                <a:gd name="T23" fmla="*/ 322 h 460"/>
                <a:gd name="T24" fmla="*/ 199 w 503"/>
                <a:gd name="T25" fmla="*/ 311 h 460"/>
                <a:gd name="T26" fmla="*/ 178 w 503"/>
                <a:gd name="T27" fmla="*/ 293 h 460"/>
                <a:gd name="T28" fmla="*/ 165 w 503"/>
                <a:gd name="T29" fmla="*/ 268 h 460"/>
                <a:gd name="T30" fmla="*/ 159 w 503"/>
                <a:gd name="T31" fmla="*/ 241 h 460"/>
                <a:gd name="T32" fmla="*/ 160 w 503"/>
                <a:gd name="T33" fmla="*/ 211 h 460"/>
                <a:gd name="T34" fmla="*/ 169 w 503"/>
                <a:gd name="T35" fmla="*/ 184 h 460"/>
                <a:gd name="T36" fmla="*/ 184 w 503"/>
                <a:gd name="T37" fmla="*/ 161 h 460"/>
                <a:gd name="T38" fmla="*/ 207 w 503"/>
                <a:gd name="T39" fmla="*/ 145 h 460"/>
                <a:gd name="T40" fmla="*/ 234 w 503"/>
                <a:gd name="T41" fmla="*/ 135 h 460"/>
                <a:gd name="T42" fmla="*/ 503 w 503"/>
                <a:gd name="T43" fmla="*/ 15 h 460"/>
                <a:gd name="T44" fmla="*/ 344 w 503"/>
                <a:gd name="T45" fmla="*/ 49 h 460"/>
                <a:gd name="T46" fmla="*/ 323 w 503"/>
                <a:gd name="T47" fmla="*/ 32 h 460"/>
                <a:gd name="T48" fmla="*/ 299 w 503"/>
                <a:gd name="T49" fmla="*/ 18 h 460"/>
                <a:gd name="T50" fmla="*/ 254 w 503"/>
                <a:gd name="T51" fmla="*/ 4 h 460"/>
                <a:gd name="T52" fmla="*/ 205 w 503"/>
                <a:gd name="T53" fmla="*/ 0 h 460"/>
                <a:gd name="T54" fmla="*/ 170 w 503"/>
                <a:gd name="T55" fmla="*/ 5 h 460"/>
                <a:gd name="T56" fmla="*/ 139 w 503"/>
                <a:gd name="T57" fmla="*/ 15 h 460"/>
                <a:gd name="T58" fmla="*/ 110 w 503"/>
                <a:gd name="T59" fmla="*/ 28 h 460"/>
                <a:gd name="T60" fmla="*/ 84 w 503"/>
                <a:gd name="T61" fmla="*/ 46 h 460"/>
                <a:gd name="T62" fmla="*/ 60 w 503"/>
                <a:gd name="T63" fmla="*/ 69 h 460"/>
                <a:gd name="T64" fmla="*/ 41 w 503"/>
                <a:gd name="T65" fmla="*/ 93 h 460"/>
                <a:gd name="T66" fmla="*/ 16 w 503"/>
                <a:gd name="T67" fmla="*/ 142 h 460"/>
                <a:gd name="T68" fmla="*/ 1 w 503"/>
                <a:gd name="T69" fmla="*/ 206 h 460"/>
                <a:gd name="T70" fmla="*/ 1 w 503"/>
                <a:gd name="T71" fmla="*/ 252 h 460"/>
                <a:gd name="T72" fmla="*/ 9 w 503"/>
                <a:gd name="T73" fmla="*/ 297 h 460"/>
                <a:gd name="T74" fmla="*/ 36 w 503"/>
                <a:gd name="T75" fmla="*/ 357 h 460"/>
                <a:gd name="T76" fmla="*/ 54 w 503"/>
                <a:gd name="T77" fmla="*/ 382 h 460"/>
                <a:gd name="T78" fmla="*/ 77 w 503"/>
                <a:gd name="T79" fmla="*/ 406 h 460"/>
                <a:gd name="T80" fmla="*/ 102 w 503"/>
                <a:gd name="T81" fmla="*/ 425 h 460"/>
                <a:gd name="T82" fmla="*/ 131 w 503"/>
                <a:gd name="T83" fmla="*/ 441 h 460"/>
                <a:gd name="T84" fmla="*/ 161 w 503"/>
                <a:gd name="T85" fmla="*/ 453 h 460"/>
                <a:gd name="T86" fmla="*/ 195 w 503"/>
                <a:gd name="T87" fmla="*/ 459 h 460"/>
                <a:gd name="T88" fmla="*/ 237 w 503"/>
                <a:gd name="T89" fmla="*/ 459 h 460"/>
                <a:gd name="T90" fmla="*/ 274 w 503"/>
                <a:gd name="T91" fmla="*/ 451 h 460"/>
                <a:gd name="T92" fmla="*/ 301 w 503"/>
                <a:gd name="T93" fmla="*/ 440 h 460"/>
                <a:gd name="T94" fmla="*/ 324 w 503"/>
                <a:gd name="T95" fmla="*/ 425 h 460"/>
                <a:gd name="T96" fmla="*/ 343 w 503"/>
                <a:gd name="T97" fmla="*/ 406 h 460"/>
                <a:gd name="T98" fmla="*/ 350 w 503"/>
                <a:gd name="T99" fmla="*/ 44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3" h="460">
                  <a:moveTo>
                    <a:pt x="257" y="133"/>
                  </a:moveTo>
                  <a:lnTo>
                    <a:pt x="268" y="134"/>
                  </a:lnTo>
                  <a:lnTo>
                    <a:pt x="279" y="135"/>
                  </a:lnTo>
                  <a:lnTo>
                    <a:pt x="289" y="137"/>
                  </a:lnTo>
                  <a:lnTo>
                    <a:pt x="299" y="141"/>
                  </a:lnTo>
                  <a:lnTo>
                    <a:pt x="308" y="145"/>
                  </a:lnTo>
                  <a:lnTo>
                    <a:pt x="315" y="150"/>
                  </a:lnTo>
                  <a:lnTo>
                    <a:pt x="323" y="155"/>
                  </a:lnTo>
                  <a:lnTo>
                    <a:pt x="329" y="161"/>
                  </a:lnTo>
                  <a:lnTo>
                    <a:pt x="335" y="168"/>
                  </a:lnTo>
                  <a:lnTo>
                    <a:pt x="340" y="177"/>
                  </a:lnTo>
                  <a:lnTo>
                    <a:pt x="345" y="184"/>
                  </a:lnTo>
                  <a:lnTo>
                    <a:pt x="348" y="193"/>
                  </a:lnTo>
                  <a:lnTo>
                    <a:pt x="351" y="202"/>
                  </a:lnTo>
                  <a:lnTo>
                    <a:pt x="353" y="211"/>
                  </a:lnTo>
                  <a:lnTo>
                    <a:pt x="354" y="220"/>
                  </a:lnTo>
                  <a:lnTo>
                    <a:pt x="356" y="231"/>
                  </a:lnTo>
                  <a:lnTo>
                    <a:pt x="354" y="241"/>
                  </a:lnTo>
                  <a:lnTo>
                    <a:pt x="353" y="250"/>
                  </a:lnTo>
                  <a:lnTo>
                    <a:pt x="351" y="259"/>
                  </a:lnTo>
                  <a:lnTo>
                    <a:pt x="348" y="268"/>
                  </a:lnTo>
                  <a:lnTo>
                    <a:pt x="345" y="276"/>
                  </a:lnTo>
                  <a:lnTo>
                    <a:pt x="340" y="285"/>
                  </a:lnTo>
                  <a:lnTo>
                    <a:pt x="335" y="293"/>
                  </a:lnTo>
                  <a:lnTo>
                    <a:pt x="329" y="299"/>
                  </a:lnTo>
                  <a:lnTo>
                    <a:pt x="323" y="305"/>
                  </a:lnTo>
                  <a:lnTo>
                    <a:pt x="315" y="311"/>
                  </a:lnTo>
                  <a:lnTo>
                    <a:pt x="308" y="315"/>
                  </a:lnTo>
                  <a:lnTo>
                    <a:pt x="299" y="319"/>
                  </a:lnTo>
                  <a:lnTo>
                    <a:pt x="289" y="322"/>
                  </a:lnTo>
                  <a:lnTo>
                    <a:pt x="279" y="325"/>
                  </a:lnTo>
                  <a:lnTo>
                    <a:pt x="268" y="326"/>
                  </a:lnTo>
                  <a:lnTo>
                    <a:pt x="257" y="327"/>
                  </a:lnTo>
                  <a:lnTo>
                    <a:pt x="246" y="326"/>
                  </a:lnTo>
                  <a:lnTo>
                    <a:pt x="234" y="325"/>
                  </a:lnTo>
                  <a:lnTo>
                    <a:pt x="225" y="322"/>
                  </a:lnTo>
                  <a:lnTo>
                    <a:pt x="215" y="319"/>
                  </a:lnTo>
                  <a:lnTo>
                    <a:pt x="207" y="315"/>
                  </a:lnTo>
                  <a:lnTo>
                    <a:pt x="199" y="311"/>
                  </a:lnTo>
                  <a:lnTo>
                    <a:pt x="191" y="305"/>
                  </a:lnTo>
                  <a:lnTo>
                    <a:pt x="184" y="299"/>
                  </a:lnTo>
                  <a:lnTo>
                    <a:pt x="178" y="293"/>
                  </a:lnTo>
                  <a:lnTo>
                    <a:pt x="173" y="285"/>
                  </a:lnTo>
                  <a:lnTo>
                    <a:pt x="169" y="276"/>
                  </a:lnTo>
                  <a:lnTo>
                    <a:pt x="165" y="268"/>
                  </a:lnTo>
                  <a:lnTo>
                    <a:pt x="162" y="259"/>
                  </a:lnTo>
                  <a:lnTo>
                    <a:pt x="160" y="250"/>
                  </a:lnTo>
                  <a:lnTo>
                    <a:pt x="159" y="241"/>
                  </a:lnTo>
                  <a:lnTo>
                    <a:pt x="159" y="231"/>
                  </a:lnTo>
                  <a:lnTo>
                    <a:pt x="159" y="220"/>
                  </a:lnTo>
                  <a:lnTo>
                    <a:pt x="160" y="211"/>
                  </a:lnTo>
                  <a:lnTo>
                    <a:pt x="162" y="202"/>
                  </a:lnTo>
                  <a:lnTo>
                    <a:pt x="165" y="193"/>
                  </a:lnTo>
                  <a:lnTo>
                    <a:pt x="169" y="184"/>
                  </a:lnTo>
                  <a:lnTo>
                    <a:pt x="173" y="177"/>
                  </a:lnTo>
                  <a:lnTo>
                    <a:pt x="178" y="168"/>
                  </a:lnTo>
                  <a:lnTo>
                    <a:pt x="184" y="161"/>
                  </a:lnTo>
                  <a:lnTo>
                    <a:pt x="191" y="155"/>
                  </a:lnTo>
                  <a:lnTo>
                    <a:pt x="199" y="150"/>
                  </a:lnTo>
                  <a:lnTo>
                    <a:pt x="207" y="145"/>
                  </a:lnTo>
                  <a:lnTo>
                    <a:pt x="215" y="141"/>
                  </a:lnTo>
                  <a:lnTo>
                    <a:pt x="225" y="137"/>
                  </a:lnTo>
                  <a:lnTo>
                    <a:pt x="234" y="135"/>
                  </a:lnTo>
                  <a:lnTo>
                    <a:pt x="246" y="134"/>
                  </a:lnTo>
                  <a:lnTo>
                    <a:pt x="257" y="133"/>
                  </a:lnTo>
                  <a:close/>
                  <a:moveTo>
                    <a:pt x="503" y="15"/>
                  </a:moveTo>
                  <a:lnTo>
                    <a:pt x="350" y="15"/>
                  </a:lnTo>
                  <a:lnTo>
                    <a:pt x="350" y="56"/>
                  </a:lnTo>
                  <a:lnTo>
                    <a:pt x="344" y="49"/>
                  </a:lnTo>
                  <a:lnTo>
                    <a:pt x="337" y="43"/>
                  </a:lnTo>
                  <a:lnTo>
                    <a:pt x="330" y="37"/>
                  </a:lnTo>
                  <a:lnTo>
                    <a:pt x="323" y="32"/>
                  </a:lnTo>
                  <a:lnTo>
                    <a:pt x="315" y="27"/>
                  </a:lnTo>
                  <a:lnTo>
                    <a:pt x="307" y="22"/>
                  </a:lnTo>
                  <a:lnTo>
                    <a:pt x="299" y="18"/>
                  </a:lnTo>
                  <a:lnTo>
                    <a:pt x="290" y="14"/>
                  </a:lnTo>
                  <a:lnTo>
                    <a:pt x="272" y="8"/>
                  </a:lnTo>
                  <a:lnTo>
                    <a:pt x="254" y="4"/>
                  </a:lnTo>
                  <a:lnTo>
                    <a:pt x="235" y="0"/>
                  </a:lnTo>
                  <a:lnTo>
                    <a:pt x="216" y="0"/>
                  </a:lnTo>
                  <a:lnTo>
                    <a:pt x="205" y="0"/>
                  </a:lnTo>
                  <a:lnTo>
                    <a:pt x="193" y="1"/>
                  </a:lnTo>
                  <a:lnTo>
                    <a:pt x="181" y="3"/>
                  </a:lnTo>
                  <a:lnTo>
                    <a:pt x="170" y="5"/>
                  </a:lnTo>
                  <a:lnTo>
                    <a:pt x="160" y="8"/>
                  </a:lnTo>
                  <a:lnTo>
                    <a:pt x="149" y="11"/>
                  </a:lnTo>
                  <a:lnTo>
                    <a:pt x="139" y="15"/>
                  </a:lnTo>
                  <a:lnTo>
                    <a:pt x="128" y="19"/>
                  </a:lnTo>
                  <a:lnTo>
                    <a:pt x="119" y="23"/>
                  </a:lnTo>
                  <a:lnTo>
                    <a:pt x="110" y="28"/>
                  </a:lnTo>
                  <a:lnTo>
                    <a:pt x="101" y="34"/>
                  </a:lnTo>
                  <a:lnTo>
                    <a:pt x="92" y="40"/>
                  </a:lnTo>
                  <a:lnTo>
                    <a:pt x="84" y="46"/>
                  </a:lnTo>
                  <a:lnTo>
                    <a:pt x="76" y="53"/>
                  </a:lnTo>
                  <a:lnTo>
                    <a:pt x="68" y="61"/>
                  </a:lnTo>
                  <a:lnTo>
                    <a:pt x="60" y="69"/>
                  </a:lnTo>
                  <a:lnTo>
                    <a:pt x="54" y="77"/>
                  </a:lnTo>
                  <a:lnTo>
                    <a:pt x="47" y="85"/>
                  </a:lnTo>
                  <a:lnTo>
                    <a:pt x="41" y="93"/>
                  </a:lnTo>
                  <a:lnTo>
                    <a:pt x="35" y="102"/>
                  </a:lnTo>
                  <a:lnTo>
                    <a:pt x="25" y="122"/>
                  </a:lnTo>
                  <a:lnTo>
                    <a:pt x="16" y="142"/>
                  </a:lnTo>
                  <a:lnTo>
                    <a:pt x="9" y="162"/>
                  </a:lnTo>
                  <a:lnTo>
                    <a:pt x="4" y="184"/>
                  </a:lnTo>
                  <a:lnTo>
                    <a:pt x="1" y="206"/>
                  </a:lnTo>
                  <a:lnTo>
                    <a:pt x="0" y="230"/>
                  </a:lnTo>
                  <a:lnTo>
                    <a:pt x="1" y="241"/>
                  </a:lnTo>
                  <a:lnTo>
                    <a:pt x="1" y="252"/>
                  </a:lnTo>
                  <a:lnTo>
                    <a:pt x="3" y="263"/>
                  </a:lnTo>
                  <a:lnTo>
                    <a:pt x="4" y="274"/>
                  </a:lnTo>
                  <a:lnTo>
                    <a:pt x="9" y="297"/>
                  </a:lnTo>
                  <a:lnTo>
                    <a:pt x="16" y="317"/>
                  </a:lnTo>
                  <a:lnTo>
                    <a:pt x="26" y="337"/>
                  </a:lnTo>
                  <a:lnTo>
                    <a:pt x="36" y="357"/>
                  </a:lnTo>
                  <a:lnTo>
                    <a:pt x="42" y="366"/>
                  </a:lnTo>
                  <a:lnTo>
                    <a:pt x="48" y="374"/>
                  </a:lnTo>
                  <a:lnTo>
                    <a:pt x="54" y="382"/>
                  </a:lnTo>
                  <a:lnTo>
                    <a:pt x="61" y="390"/>
                  </a:lnTo>
                  <a:lnTo>
                    <a:pt x="69" y="399"/>
                  </a:lnTo>
                  <a:lnTo>
                    <a:pt x="77" y="406"/>
                  </a:lnTo>
                  <a:lnTo>
                    <a:pt x="85" y="413"/>
                  </a:lnTo>
                  <a:lnTo>
                    <a:pt x="93" y="419"/>
                  </a:lnTo>
                  <a:lnTo>
                    <a:pt x="102" y="425"/>
                  </a:lnTo>
                  <a:lnTo>
                    <a:pt x="111" y="431"/>
                  </a:lnTo>
                  <a:lnTo>
                    <a:pt x="120" y="436"/>
                  </a:lnTo>
                  <a:lnTo>
                    <a:pt x="131" y="441"/>
                  </a:lnTo>
                  <a:lnTo>
                    <a:pt x="141" y="445"/>
                  </a:lnTo>
                  <a:lnTo>
                    <a:pt x="151" y="448"/>
                  </a:lnTo>
                  <a:lnTo>
                    <a:pt x="161" y="453"/>
                  </a:lnTo>
                  <a:lnTo>
                    <a:pt x="172" y="455"/>
                  </a:lnTo>
                  <a:lnTo>
                    <a:pt x="183" y="457"/>
                  </a:lnTo>
                  <a:lnTo>
                    <a:pt x="195" y="459"/>
                  </a:lnTo>
                  <a:lnTo>
                    <a:pt x="206" y="460"/>
                  </a:lnTo>
                  <a:lnTo>
                    <a:pt x="218" y="460"/>
                  </a:lnTo>
                  <a:lnTo>
                    <a:pt x="237" y="459"/>
                  </a:lnTo>
                  <a:lnTo>
                    <a:pt x="256" y="456"/>
                  </a:lnTo>
                  <a:lnTo>
                    <a:pt x="265" y="454"/>
                  </a:lnTo>
                  <a:lnTo>
                    <a:pt x="274" y="451"/>
                  </a:lnTo>
                  <a:lnTo>
                    <a:pt x="283" y="448"/>
                  </a:lnTo>
                  <a:lnTo>
                    <a:pt x="292" y="444"/>
                  </a:lnTo>
                  <a:lnTo>
                    <a:pt x="301" y="440"/>
                  </a:lnTo>
                  <a:lnTo>
                    <a:pt x="309" y="436"/>
                  </a:lnTo>
                  <a:lnTo>
                    <a:pt x="317" y="431"/>
                  </a:lnTo>
                  <a:lnTo>
                    <a:pt x="324" y="425"/>
                  </a:lnTo>
                  <a:lnTo>
                    <a:pt x="331" y="419"/>
                  </a:lnTo>
                  <a:lnTo>
                    <a:pt x="337" y="413"/>
                  </a:lnTo>
                  <a:lnTo>
                    <a:pt x="343" y="406"/>
                  </a:lnTo>
                  <a:lnTo>
                    <a:pt x="348" y="398"/>
                  </a:lnTo>
                  <a:lnTo>
                    <a:pt x="350" y="398"/>
                  </a:lnTo>
                  <a:lnTo>
                    <a:pt x="350" y="445"/>
                  </a:lnTo>
                  <a:lnTo>
                    <a:pt x="503" y="445"/>
                  </a:lnTo>
                  <a:lnTo>
                    <a:pt x="50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7" name="Freeform 17"/>
            <p:cNvSpPr>
              <a:spLocks/>
            </p:cNvSpPr>
            <p:nvPr userDrawn="1"/>
          </p:nvSpPr>
          <p:spPr bwMode="auto">
            <a:xfrm>
              <a:off x="8396288" y="6727825"/>
              <a:ext cx="52388" cy="69850"/>
            </a:xfrm>
            <a:custGeom>
              <a:avLst/>
              <a:gdLst>
                <a:gd name="T0" fmla="*/ 153 w 323"/>
                <a:gd name="T1" fmla="*/ 6 h 436"/>
                <a:gd name="T2" fmla="*/ 0 w 323"/>
                <a:gd name="T3" fmla="*/ 6 h 436"/>
                <a:gd name="T4" fmla="*/ 0 w 323"/>
                <a:gd name="T5" fmla="*/ 436 h 436"/>
                <a:gd name="T6" fmla="*/ 153 w 323"/>
                <a:gd name="T7" fmla="*/ 436 h 436"/>
                <a:gd name="T8" fmla="*/ 153 w 323"/>
                <a:gd name="T9" fmla="*/ 262 h 436"/>
                <a:gd name="T10" fmla="*/ 153 w 323"/>
                <a:gd name="T11" fmla="*/ 249 h 436"/>
                <a:gd name="T12" fmla="*/ 154 w 323"/>
                <a:gd name="T13" fmla="*/ 236 h 436"/>
                <a:gd name="T14" fmla="*/ 155 w 323"/>
                <a:gd name="T15" fmla="*/ 223 h 436"/>
                <a:gd name="T16" fmla="*/ 157 w 323"/>
                <a:gd name="T17" fmla="*/ 211 h 436"/>
                <a:gd name="T18" fmla="*/ 160 w 323"/>
                <a:gd name="T19" fmla="*/ 199 h 436"/>
                <a:gd name="T20" fmla="*/ 164 w 323"/>
                <a:gd name="T21" fmla="*/ 189 h 436"/>
                <a:gd name="T22" fmla="*/ 168 w 323"/>
                <a:gd name="T23" fmla="*/ 179 h 436"/>
                <a:gd name="T24" fmla="*/ 174 w 323"/>
                <a:gd name="T25" fmla="*/ 170 h 436"/>
                <a:gd name="T26" fmla="*/ 180 w 323"/>
                <a:gd name="T27" fmla="*/ 161 h 436"/>
                <a:gd name="T28" fmla="*/ 187 w 323"/>
                <a:gd name="T29" fmla="*/ 154 h 436"/>
                <a:gd name="T30" fmla="*/ 196 w 323"/>
                <a:gd name="T31" fmla="*/ 147 h 436"/>
                <a:gd name="T32" fmla="*/ 206 w 323"/>
                <a:gd name="T33" fmla="*/ 142 h 436"/>
                <a:gd name="T34" fmla="*/ 217 w 323"/>
                <a:gd name="T35" fmla="*/ 138 h 436"/>
                <a:gd name="T36" fmla="*/ 229 w 323"/>
                <a:gd name="T37" fmla="*/ 135 h 436"/>
                <a:gd name="T38" fmla="*/ 243 w 323"/>
                <a:gd name="T39" fmla="*/ 133 h 436"/>
                <a:gd name="T40" fmla="*/ 259 w 323"/>
                <a:gd name="T41" fmla="*/ 132 h 436"/>
                <a:gd name="T42" fmla="*/ 276 w 323"/>
                <a:gd name="T43" fmla="*/ 133 h 436"/>
                <a:gd name="T44" fmla="*/ 291 w 323"/>
                <a:gd name="T45" fmla="*/ 135 h 436"/>
                <a:gd name="T46" fmla="*/ 299 w 323"/>
                <a:gd name="T47" fmla="*/ 137 h 436"/>
                <a:gd name="T48" fmla="*/ 307 w 323"/>
                <a:gd name="T49" fmla="*/ 139 h 436"/>
                <a:gd name="T50" fmla="*/ 316 w 323"/>
                <a:gd name="T51" fmla="*/ 142 h 436"/>
                <a:gd name="T52" fmla="*/ 323 w 323"/>
                <a:gd name="T53" fmla="*/ 146 h 436"/>
                <a:gd name="T54" fmla="*/ 323 w 323"/>
                <a:gd name="T55" fmla="*/ 0 h 436"/>
                <a:gd name="T56" fmla="*/ 293 w 323"/>
                <a:gd name="T57" fmla="*/ 0 h 436"/>
                <a:gd name="T58" fmla="*/ 283 w 323"/>
                <a:gd name="T59" fmla="*/ 0 h 436"/>
                <a:gd name="T60" fmla="*/ 272 w 323"/>
                <a:gd name="T61" fmla="*/ 1 h 436"/>
                <a:gd name="T62" fmla="*/ 261 w 323"/>
                <a:gd name="T63" fmla="*/ 2 h 436"/>
                <a:gd name="T64" fmla="*/ 250 w 323"/>
                <a:gd name="T65" fmla="*/ 4 h 436"/>
                <a:gd name="T66" fmla="*/ 240 w 323"/>
                <a:gd name="T67" fmla="*/ 7 h 436"/>
                <a:gd name="T68" fmla="*/ 231 w 323"/>
                <a:gd name="T69" fmla="*/ 10 h 436"/>
                <a:gd name="T70" fmla="*/ 222 w 323"/>
                <a:gd name="T71" fmla="*/ 14 h 436"/>
                <a:gd name="T72" fmla="*/ 213 w 323"/>
                <a:gd name="T73" fmla="*/ 18 h 436"/>
                <a:gd name="T74" fmla="*/ 204 w 323"/>
                <a:gd name="T75" fmla="*/ 23 h 436"/>
                <a:gd name="T76" fmla="*/ 195 w 323"/>
                <a:gd name="T77" fmla="*/ 28 h 436"/>
                <a:gd name="T78" fmla="*/ 187 w 323"/>
                <a:gd name="T79" fmla="*/ 35 h 436"/>
                <a:gd name="T80" fmla="*/ 180 w 323"/>
                <a:gd name="T81" fmla="*/ 41 h 436"/>
                <a:gd name="T82" fmla="*/ 173 w 323"/>
                <a:gd name="T83" fmla="*/ 49 h 436"/>
                <a:gd name="T84" fmla="*/ 166 w 323"/>
                <a:gd name="T85" fmla="*/ 58 h 436"/>
                <a:gd name="T86" fmla="*/ 160 w 323"/>
                <a:gd name="T87" fmla="*/ 67 h 436"/>
                <a:gd name="T88" fmla="*/ 154 w 323"/>
                <a:gd name="T89" fmla="*/ 76 h 436"/>
                <a:gd name="T90" fmla="*/ 153 w 323"/>
                <a:gd name="T91" fmla="*/ 76 h 436"/>
                <a:gd name="T92" fmla="*/ 153 w 323"/>
                <a:gd name="T93" fmla="*/ 6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3" h="436">
                  <a:moveTo>
                    <a:pt x="153" y="6"/>
                  </a:moveTo>
                  <a:lnTo>
                    <a:pt x="0" y="6"/>
                  </a:lnTo>
                  <a:lnTo>
                    <a:pt x="0" y="436"/>
                  </a:lnTo>
                  <a:lnTo>
                    <a:pt x="153" y="436"/>
                  </a:lnTo>
                  <a:lnTo>
                    <a:pt x="153" y="262"/>
                  </a:lnTo>
                  <a:lnTo>
                    <a:pt x="153" y="249"/>
                  </a:lnTo>
                  <a:lnTo>
                    <a:pt x="154" y="236"/>
                  </a:lnTo>
                  <a:lnTo>
                    <a:pt x="155" y="223"/>
                  </a:lnTo>
                  <a:lnTo>
                    <a:pt x="157" y="211"/>
                  </a:lnTo>
                  <a:lnTo>
                    <a:pt x="160" y="199"/>
                  </a:lnTo>
                  <a:lnTo>
                    <a:pt x="164" y="189"/>
                  </a:lnTo>
                  <a:lnTo>
                    <a:pt x="168" y="179"/>
                  </a:lnTo>
                  <a:lnTo>
                    <a:pt x="174" y="170"/>
                  </a:lnTo>
                  <a:lnTo>
                    <a:pt x="180" y="161"/>
                  </a:lnTo>
                  <a:lnTo>
                    <a:pt x="187" y="154"/>
                  </a:lnTo>
                  <a:lnTo>
                    <a:pt x="196" y="147"/>
                  </a:lnTo>
                  <a:lnTo>
                    <a:pt x="206" y="142"/>
                  </a:lnTo>
                  <a:lnTo>
                    <a:pt x="217" y="138"/>
                  </a:lnTo>
                  <a:lnTo>
                    <a:pt x="229" y="135"/>
                  </a:lnTo>
                  <a:lnTo>
                    <a:pt x="243" y="133"/>
                  </a:lnTo>
                  <a:lnTo>
                    <a:pt x="259" y="132"/>
                  </a:lnTo>
                  <a:lnTo>
                    <a:pt x="276" y="133"/>
                  </a:lnTo>
                  <a:lnTo>
                    <a:pt x="291" y="135"/>
                  </a:lnTo>
                  <a:lnTo>
                    <a:pt x="299" y="137"/>
                  </a:lnTo>
                  <a:lnTo>
                    <a:pt x="307" y="139"/>
                  </a:lnTo>
                  <a:lnTo>
                    <a:pt x="316" y="142"/>
                  </a:lnTo>
                  <a:lnTo>
                    <a:pt x="323" y="146"/>
                  </a:lnTo>
                  <a:lnTo>
                    <a:pt x="323" y="0"/>
                  </a:lnTo>
                  <a:lnTo>
                    <a:pt x="293" y="0"/>
                  </a:lnTo>
                  <a:lnTo>
                    <a:pt x="283" y="0"/>
                  </a:lnTo>
                  <a:lnTo>
                    <a:pt x="272" y="1"/>
                  </a:lnTo>
                  <a:lnTo>
                    <a:pt x="261" y="2"/>
                  </a:lnTo>
                  <a:lnTo>
                    <a:pt x="250" y="4"/>
                  </a:lnTo>
                  <a:lnTo>
                    <a:pt x="240" y="7"/>
                  </a:lnTo>
                  <a:lnTo>
                    <a:pt x="231" y="10"/>
                  </a:lnTo>
                  <a:lnTo>
                    <a:pt x="222" y="14"/>
                  </a:lnTo>
                  <a:lnTo>
                    <a:pt x="213" y="18"/>
                  </a:lnTo>
                  <a:lnTo>
                    <a:pt x="204" y="23"/>
                  </a:lnTo>
                  <a:lnTo>
                    <a:pt x="195" y="28"/>
                  </a:lnTo>
                  <a:lnTo>
                    <a:pt x="187" y="35"/>
                  </a:lnTo>
                  <a:lnTo>
                    <a:pt x="180" y="41"/>
                  </a:lnTo>
                  <a:lnTo>
                    <a:pt x="173" y="49"/>
                  </a:lnTo>
                  <a:lnTo>
                    <a:pt x="166" y="58"/>
                  </a:lnTo>
                  <a:lnTo>
                    <a:pt x="160" y="67"/>
                  </a:lnTo>
                  <a:lnTo>
                    <a:pt x="154" y="76"/>
                  </a:lnTo>
                  <a:lnTo>
                    <a:pt x="153" y="76"/>
                  </a:lnTo>
                  <a:lnTo>
                    <a:pt x="153"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8" name="Freeform 18"/>
            <p:cNvSpPr>
              <a:spLocks/>
            </p:cNvSpPr>
            <p:nvPr userDrawn="1"/>
          </p:nvSpPr>
          <p:spPr bwMode="auto">
            <a:xfrm>
              <a:off x="8453438" y="6708775"/>
              <a:ext cx="46038" cy="88900"/>
            </a:xfrm>
            <a:custGeom>
              <a:avLst/>
              <a:gdLst>
                <a:gd name="T0" fmla="*/ 202 w 289"/>
                <a:gd name="T1" fmla="*/ 255 h 560"/>
                <a:gd name="T2" fmla="*/ 289 w 289"/>
                <a:gd name="T3" fmla="*/ 255 h 560"/>
                <a:gd name="T4" fmla="*/ 289 w 289"/>
                <a:gd name="T5" fmla="*/ 130 h 560"/>
                <a:gd name="T6" fmla="*/ 202 w 289"/>
                <a:gd name="T7" fmla="*/ 130 h 560"/>
                <a:gd name="T8" fmla="*/ 202 w 289"/>
                <a:gd name="T9" fmla="*/ 0 h 560"/>
                <a:gd name="T10" fmla="*/ 49 w 289"/>
                <a:gd name="T11" fmla="*/ 0 h 560"/>
                <a:gd name="T12" fmla="*/ 49 w 289"/>
                <a:gd name="T13" fmla="*/ 130 h 560"/>
                <a:gd name="T14" fmla="*/ 0 w 289"/>
                <a:gd name="T15" fmla="*/ 130 h 560"/>
                <a:gd name="T16" fmla="*/ 0 w 289"/>
                <a:gd name="T17" fmla="*/ 255 h 560"/>
                <a:gd name="T18" fmla="*/ 49 w 289"/>
                <a:gd name="T19" fmla="*/ 255 h 560"/>
                <a:gd name="T20" fmla="*/ 49 w 289"/>
                <a:gd name="T21" fmla="*/ 560 h 560"/>
                <a:gd name="T22" fmla="*/ 202 w 289"/>
                <a:gd name="T23" fmla="*/ 560 h 560"/>
                <a:gd name="T24" fmla="*/ 202 w 289"/>
                <a:gd name="T25" fmla="*/ 255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9" h="560">
                  <a:moveTo>
                    <a:pt x="202" y="255"/>
                  </a:moveTo>
                  <a:lnTo>
                    <a:pt x="289" y="255"/>
                  </a:lnTo>
                  <a:lnTo>
                    <a:pt x="289" y="130"/>
                  </a:lnTo>
                  <a:lnTo>
                    <a:pt x="202" y="130"/>
                  </a:lnTo>
                  <a:lnTo>
                    <a:pt x="202" y="0"/>
                  </a:lnTo>
                  <a:lnTo>
                    <a:pt x="49" y="0"/>
                  </a:lnTo>
                  <a:lnTo>
                    <a:pt x="49" y="130"/>
                  </a:lnTo>
                  <a:lnTo>
                    <a:pt x="0" y="130"/>
                  </a:lnTo>
                  <a:lnTo>
                    <a:pt x="0" y="255"/>
                  </a:lnTo>
                  <a:lnTo>
                    <a:pt x="49" y="255"/>
                  </a:lnTo>
                  <a:lnTo>
                    <a:pt x="49" y="560"/>
                  </a:lnTo>
                  <a:lnTo>
                    <a:pt x="202" y="560"/>
                  </a:lnTo>
                  <a:lnTo>
                    <a:pt x="202" y="2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079" name="Freeform 19"/>
            <p:cNvSpPr>
              <a:spLocks noEditPoints="1"/>
            </p:cNvSpPr>
            <p:nvPr userDrawn="1"/>
          </p:nvSpPr>
          <p:spPr bwMode="auto">
            <a:xfrm>
              <a:off x="8502650" y="6726238"/>
              <a:ext cx="74613" cy="73025"/>
            </a:xfrm>
            <a:custGeom>
              <a:avLst/>
              <a:gdLst>
                <a:gd name="T0" fmla="*/ 160 w 474"/>
                <a:gd name="T1" fmla="*/ 151 h 460"/>
                <a:gd name="T2" fmla="*/ 171 w 474"/>
                <a:gd name="T3" fmla="*/ 132 h 460"/>
                <a:gd name="T4" fmla="*/ 187 w 474"/>
                <a:gd name="T5" fmla="*/ 117 h 460"/>
                <a:gd name="T6" fmla="*/ 206 w 474"/>
                <a:gd name="T7" fmla="*/ 106 h 460"/>
                <a:gd name="T8" fmla="*/ 230 w 474"/>
                <a:gd name="T9" fmla="*/ 100 h 460"/>
                <a:gd name="T10" fmla="*/ 253 w 474"/>
                <a:gd name="T11" fmla="*/ 99 h 460"/>
                <a:gd name="T12" fmla="*/ 276 w 474"/>
                <a:gd name="T13" fmla="*/ 104 h 460"/>
                <a:gd name="T14" fmla="*/ 296 w 474"/>
                <a:gd name="T15" fmla="*/ 113 h 460"/>
                <a:gd name="T16" fmla="*/ 312 w 474"/>
                <a:gd name="T17" fmla="*/ 128 h 460"/>
                <a:gd name="T18" fmla="*/ 325 w 474"/>
                <a:gd name="T19" fmla="*/ 146 h 460"/>
                <a:gd name="T20" fmla="*/ 333 w 474"/>
                <a:gd name="T21" fmla="*/ 167 h 460"/>
                <a:gd name="T22" fmla="*/ 474 w 474"/>
                <a:gd name="T23" fmla="*/ 225 h 460"/>
                <a:gd name="T24" fmla="*/ 470 w 474"/>
                <a:gd name="T25" fmla="*/ 187 h 460"/>
                <a:gd name="T26" fmla="*/ 462 w 474"/>
                <a:gd name="T27" fmla="*/ 151 h 460"/>
                <a:gd name="T28" fmla="*/ 450 w 474"/>
                <a:gd name="T29" fmla="*/ 119 h 460"/>
                <a:gd name="T30" fmla="*/ 433 w 474"/>
                <a:gd name="T31" fmla="*/ 90 h 460"/>
                <a:gd name="T32" fmla="*/ 412 w 474"/>
                <a:gd name="T33" fmla="*/ 65 h 460"/>
                <a:gd name="T34" fmla="*/ 388 w 474"/>
                <a:gd name="T35" fmla="*/ 43 h 460"/>
                <a:gd name="T36" fmla="*/ 359 w 474"/>
                <a:gd name="T37" fmla="*/ 26 h 460"/>
                <a:gd name="T38" fmla="*/ 327 w 474"/>
                <a:gd name="T39" fmla="*/ 13 h 460"/>
                <a:gd name="T40" fmla="*/ 291 w 474"/>
                <a:gd name="T41" fmla="*/ 5 h 460"/>
                <a:gd name="T42" fmla="*/ 252 w 474"/>
                <a:gd name="T43" fmla="*/ 0 h 460"/>
                <a:gd name="T44" fmla="*/ 213 w 474"/>
                <a:gd name="T45" fmla="*/ 1 h 460"/>
                <a:gd name="T46" fmla="*/ 176 w 474"/>
                <a:gd name="T47" fmla="*/ 7 h 460"/>
                <a:gd name="T48" fmla="*/ 141 w 474"/>
                <a:gd name="T49" fmla="*/ 16 h 460"/>
                <a:gd name="T50" fmla="*/ 111 w 474"/>
                <a:gd name="T51" fmla="*/ 30 h 460"/>
                <a:gd name="T52" fmla="*/ 83 w 474"/>
                <a:gd name="T53" fmla="*/ 47 h 460"/>
                <a:gd name="T54" fmla="*/ 59 w 474"/>
                <a:gd name="T55" fmla="*/ 69 h 460"/>
                <a:gd name="T56" fmla="*/ 38 w 474"/>
                <a:gd name="T57" fmla="*/ 94 h 460"/>
                <a:gd name="T58" fmla="*/ 22 w 474"/>
                <a:gd name="T59" fmla="*/ 124 h 460"/>
                <a:gd name="T60" fmla="*/ 10 w 474"/>
                <a:gd name="T61" fmla="*/ 155 h 460"/>
                <a:gd name="T62" fmla="*/ 2 w 474"/>
                <a:gd name="T63" fmla="*/ 192 h 460"/>
                <a:gd name="T64" fmla="*/ 0 w 474"/>
                <a:gd name="T65" fmla="*/ 231 h 460"/>
                <a:gd name="T66" fmla="*/ 3 w 474"/>
                <a:gd name="T67" fmla="*/ 270 h 460"/>
                <a:gd name="T68" fmla="*/ 10 w 474"/>
                <a:gd name="T69" fmla="*/ 307 h 460"/>
                <a:gd name="T70" fmla="*/ 23 w 474"/>
                <a:gd name="T71" fmla="*/ 339 h 460"/>
                <a:gd name="T72" fmla="*/ 41 w 474"/>
                <a:gd name="T73" fmla="*/ 368 h 460"/>
                <a:gd name="T74" fmla="*/ 63 w 474"/>
                <a:gd name="T75" fmla="*/ 393 h 460"/>
                <a:gd name="T76" fmla="*/ 88 w 474"/>
                <a:gd name="T77" fmla="*/ 415 h 460"/>
                <a:gd name="T78" fmla="*/ 118 w 474"/>
                <a:gd name="T79" fmla="*/ 431 h 460"/>
                <a:gd name="T80" fmla="*/ 149 w 474"/>
                <a:gd name="T81" fmla="*/ 444 h 460"/>
                <a:gd name="T82" fmla="*/ 185 w 474"/>
                <a:gd name="T83" fmla="*/ 454 h 460"/>
                <a:gd name="T84" fmla="*/ 249 w 474"/>
                <a:gd name="T85" fmla="*/ 460 h 460"/>
                <a:gd name="T86" fmla="*/ 304 w 474"/>
                <a:gd name="T87" fmla="*/ 455 h 460"/>
                <a:gd name="T88" fmla="*/ 356 w 474"/>
                <a:gd name="T89" fmla="*/ 439 h 460"/>
                <a:gd name="T90" fmla="*/ 401 w 474"/>
                <a:gd name="T91" fmla="*/ 414 h 460"/>
                <a:gd name="T92" fmla="*/ 438 w 474"/>
                <a:gd name="T93" fmla="*/ 377 h 460"/>
                <a:gd name="T94" fmla="*/ 463 w 474"/>
                <a:gd name="T95" fmla="*/ 330 h 460"/>
                <a:gd name="T96" fmla="*/ 314 w 474"/>
                <a:gd name="T97" fmla="*/ 321 h 460"/>
                <a:gd name="T98" fmla="*/ 291 w 474"/>
                <a:gd name="T99" fmla="*/ 343 h 460"/>
                <a:gd name="T100" fmla="*/ 260 w 474"/>
                <a:gd name="T101" fmla="*/ 351 h 460"/>
                <a:gd name="T102" fmla="*/ 226 w 474"/>
                <a:gd name="T103" fmla="*/ 350 h 460"/>
                <a:gd name="T104" fmla="*/ 198 w 474"/>
                <a:gd name="T105" fmla="*/ 342 h 460"/>
                <a:gd name="T106" fmla="*/ 177 w 474"/>
                <a:gd name="T107" fmla="*/ 326 h 460"/>
                <a:gd name="T108" fmla="*/ 162 w 474"/>
                <a:gd name="T109" fmla="*/ 305 h 460"/>
                <a:gd name="T110" fmla="*/ 155 w 474"/>
                <a:gd name="T111" fmla="*/ 277 h 460"/>
                <a:gd name="T112" fmla="*/ 474 w 474"/>
                <a:gd name="T113" fmla="*/ 2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4" h="460">
                  <a:moveTo>
                    <a:pt x="155" y="167"/>
                  </a:moveTo>
                  <a:lnTo>
                    <a:pt x="158" y="159"/>
                  </a:lnTo>
                  <a:lnTo>
                    <a:pt x="160" y="151"/>
                  </a:lnTo>
                  <a:lnTo>
                    <a:pt x="163" y="144"/>
                  </a:lnTo>
                  <a:lnTo>
                    <a:pt x="167" y="138"/>
                  </a:lnTo>
                  <a:lnTo>
                    <a:pt x="171" y="132"/>
                  </a:lnTo>
                  <a:lnTo>
                    <a:pt x="176" y="126"/>
                  </a:lnTo>
                  <a:lnTo>
                    <a:pt x="181" y="121"/>
                  </a:lnTo>
                  <a:lnTo>
                    <a:pt x="187" y="117"/>
                  </a:lnTo>
                  <a:lnTo>
                    <a:pt x="193" y="112"/>
                  </a:lnTo>
                  <a:lnTo>
                    <a:pt x="200" y="109"/>
                  </a:lnTo>
                  <a:lnTo>
                    <a:pt x="206" y="106"/>
                  </a:lnTo>
                  <a:lnTo>
                    <a:pt x="214" y="103"/>
                  </a:lnTo>
                  <a:lnTo>
                    <a:pt x="222" y="101"/>
                  </a:lnTo>
                  <a:lnTo>
                    <a:pt x="230" y="100"/>
                  </a:lnTo>
                  <a:lnTo>
                    <a:pt x="237" y="99"/>
                  </a:lnTo>
                  <a:lnTo>
                    <a:pt x="246" y="99"/>
                  </a:lnTo>
                  <a:lnTo>
                    <a:pt x="253" y="99"/>
                  </a:lnTo>
                  <a:lnTo>
                    <a:pt x="261" y="100"/>
                  </a:lnTo>
                  <a:lnTo>
                    <a:pt x="269" y="102"/>
                  </a:lnTo>
                  <a:lnTo>
                    <a:pt x="276" y="104"/>
                  </a:lnTo>
                  <a:lnTo>
                    <a:pt x="283" y="106"/>
                  </a:lnTo>
                  <a:lnTo>
                    <a:pt x="289" y="109"/>
                  </a:lnTo>
                  <a:lnTo>
                    <a:pt x="296" y="113"/>
                  </a:lnTo>
                  <a:lnTo>
                    <a:pt x="301" y="118"/>
                  </a:lnTo>
                  <a:lnTo>
                    <a:pt x="307" y="123"/>
                  </a:lnTo>
                  <a:lnTo>
                    <a:pt x="312" y="128"/>
                  </a:lnTo>
                  <a:lnTo>
                    <a:pt x="317" y="133"/>
                  </a:lnTo>
                  <a:lnTo>
                    <a:pt x="322" y="139"/>
                  </a:lnTo>
                  <a:lnTo>
                    <a:pt x="325" y="146"/>
                  </a:lnTo>
                  <a:lnTo>
                    <a:pt x="328" y="152"/>
                  </a:lnTo>
                  <a:lnTo>
                    <a:pt x="331" y="159"/>
                  </a:lnTo>
                  <a:lnTo>
                    <a:pt x="333" y="167"/>
                  </a:lnTo>
                  <a:lnTo>
                    <a:pt x="155" y="167"/>
                  </a:lnTo>
                  <a:close/>
                  <a:moveTo>
                    <a:pt x="474" y="240"/>
                  </a:moveTo>
                  <a:lnTo>
                    <a:pt x="474" y="225"/>
                  </a:lnTo>
                  <a:lnTo>
                    <a:pt x="473" y="212"/>
                  </a:lnTo>
                  <a:lnTo>
                    <a:pt x="472" y="200"/>
                  </a:lnTo>
                  <a:lnTo>
                    <a:pt x="470" y="187"/>
                  </a:lnTo>
                  <a:lnTo>
                    <a:pt x="468" y="175"/>
                  </a:lnTo>
                  <a:lnTo>
                    <a:pt x="465" y="162"/>
                  </a:lnTo>
                  <a:lnTo>
                    <a:pt x="462" y="151"/>
                  </a:lnTo>
                  <a:lnTo>
                    <a:pt x="458" y="140"/>
                  </a:lnTo>
                  <a:lnTo>
                    <a:pt x="454" y="130"/>
                  </a:lnTo>
                  <a:lnTo>
                    <a:pt x="450" y="119"/>
                  </a:lnTo>
                  <a:lnTo>
                    <a:pt x="445" y="108"/>
                  </a:lnTo>
                  <a:lnTo>
                    <a:pt x="439" y="99"/>
                  </a:lnTo>
                  <a:lnTo>
                    <a:pt x="433" y="90"/>
                  </a:lnTo>
                  <a:lnTo>
                    <a:pt x="426" y="81"/>
                  </a:lnTo>
                  <a:lnTo>
                    <a:pt x="419" y="73"/>
                  </a:lnTo>
                  <a:lnTo>
                    <a:pt x="412" y="65"/>
                  </a:lnTo>
                  <a:lnTo>
                    <a:pt x="405" y="57"/>
                  </a:lnTo>
                  <a:lnTo>
                    <a:pt x="396" y="50"/>
                  </a:lnTo>
                  <a:lnTo>
                    <a:pt x="388" y="43"/>
                  </a:lnTo>
                  <a:lnTo>
                    <a:pt x="379" y="37"/>
                  </a:lnTo>
                  <a:lnTo>
                    <a:pt x="369" y="31"/>
                  </a:lnTo>
                  <a:lnTo>
                    <a:pt x="359" y="26"/>
                  </a:lnTo>
                  <a:lnTo>
                    <a:pt x="349" y="21"/>
                  </a:lnTo>
                  <a:lnTo>
                    <a:pt x="338" y="17"/>
                  </a:lnTo>
                  <a:lnTo>
                    <a:pt x="327" y="13"/>
                  </a:lnTo>
                  <a:lnTo>
                    <a:pt x="315" y="10"/>
                  </a:lnTo>
                  <a:lnTo>
                    <a:pt x="303" y="7"/>
                  </a:lnTo>
                  <a:lnTo>
                    <a:pt x="291" y="5"/>
                  </a:lnTo>
                  <a:lnTo>
                    <a:pt x="279" y="3"/>
                  </a:lnTo>
                  <a:lnTo>
                    <a:pt x="266" y="1"/>
                  </a:lnTo>
                  <a:lnTo>
                    <a:pt x="252" y="0"/>
                  </a:lnTo>
                  <a:lnTo>
                    <a:pt x="238" y="0"/>
                  </a:lnTo>
                  <a:lnTo>
                    <a:pt x="225" y="0"/>
                  </a:lnTo>
                  <a:lnTo>
                    <a:pt x="213" y="1"/>
                  </a:lnTo>
                  <a:lnTo>
                    <a:pt x="200" y="3"/>
                  </a:lnTo>
                  <a:lnTo>
                    <a:pt x="188" y="5"/>
                  </a:lnTo>
                  <a:lnTo>
                    <a:pt x="176" y="7"/>
                  </a:lnTo>
                  <a:lnTo>
                    <a:pt x="164" y="9"/>
                  </a:lnTo>
                  <a:lnTo>
                    <a:pt x="153" y="13"/>
                  </a:lnTo>
                  <a:lnTo>
                    <a:pt x="141" y="16"/>
                  </a:lnTo>
                  <a:lnTo>
                    <a:pt x="131" y="20"/>
                  </a:lnTo>
                  <a:lnTo>
                    <a:pt x="121" y="25"/>
                  </a:lnTo>
                  <a:lnTo>
                    <a:pt x="111" y="30"/>
                  </a:lnTo>
                  <a:lnTo>
                    <a:pt x="101" y="35"/>
                  </a:lnTo>
                  <a:lnTo>
                    <a:pt x="91" y="41"/>
                  </a:lnTo>
                  <a:lnTo>
                    <a:pt x="83" y="47"/>
                  </a:lnTo>
                  <a:lnTo>
                    <a:pt x="74" y="54"/>
                  </a:lnTo>
                  <a:lnTo>
                    <a:pt x="66" y="62"/>
                  </a:lnTo>
                  <a:lnTo>
                    <a:pt x="59" y="69"/>
                  </a:lnTo>
                  <a:lnTo>
                    <a:pt x="52" y="77"/>
                  </a:lnTo>
                  <a:lnTo>
                    <a:pt x="45" y="85"/>
                  </a:lnTo>
                  <a:lnTo>
                    <a:pt x="38" y="94"/>
                  </a:lnTo>
                  <a:lnTo>
                    <a:pt x="32" y="103"/>
                  </a:lnTo>
                  <a:lnTo>
                    <a:pt x="26" y="113"/>
                  </a:lnTo>
                  <a:lnTo>
                    <a:pt x="22" y="124"/>
                  </a:lnTo>
                  <a:lnTo>
                    <a:pt x="17" y="134"/>
                  </a:lnTo>
                  <a:lnTo>
                    <a:pt x="13" y="144"/>
                  </a:lnTo>
                  <a:lnTo>
                    <a:pt x="10" y="155"/>
                  </a:lnTo>
                  <a:lnTo>
                    <a:pt x="7" y="167"/>
                  </a:lnTo>
                  <a:lnTo>
                    <a:pt x="4" y="179"/>
                  </a:lnTo>
                  <a:lnTo>
                    <a:pt x="2" y="192"/>
                  </a:lnTo>
                  <a:lnTo>
                    <a:pt x="1" y="204"/>
                  </a:lnTo>
                  <a:lnTo>
                    <a:pt x="0" y="217"/>
                  </a:lnTo>
                  <a:lnTo>
                    <a:pt x="0" y="231"/>
                  </a:lnTo>
                  <a:lnTo>
                    <a:pt x="0" y="244"/>
                  </a:lnTo>
                  <a:lnTo>
                    <a:pt x="1" y="257"/>
                  </a:lnTo>
                  <a:lnTo>
                    <a:pt x="3" y="270"/>
                  </a:lnTo>
                  <a:lnTo>
                    <a:pt x="5" y="282"/>
                  </a:lnTo>
                  <a:lnTo>
                    <a:pt x="7" y="295"/>
                  </a:lnTo>
                  <a:lnTo>
                    <a:pt x="10" y="307"/>
                  </a:lnTo>
                  <a:lnTo>
                    <a:pt x="14" y="318"/>
                  </a:lnTo>
                  <a:lnTo>
                    <a:pt x="18" y="329"/>
                  </a:lnTo>
                  <a:lnTo>
                    <a:pt x="23" y="339"/>
                  </a:lnTo>
                  <a:lnTo>
                    <a:pt x="28" y="350"/>
                  </a:lnTo>
                  <a:lnTo>
                    <a:pt x="34" y="359"/>
                  </a:lnTo>
                  <a:lnTo>
                    <a:pt x="41" y="368"/>
                  </a:lnTo>
                  <a:lnTo>
                    <a:pt x="48" y="377"/>
                  </a:lnTo>
                  <a:lnTo>
                    <a:pt x="55" y="385"/>
                  </a:lnTo>
                  <a:lnTo>
                    <a:pt x="63" y="393"/>
                  </a:lnTo>
                  <a:lnTo>
                    <a:pt x="71" y="401"/>
                  </a:lnTo>
                  <a:lnTo>
                    <a:pt x="79" y="408"/>
                  </a:lnTo>
                  <a:lnTo>
                    <a:pt x="88" y="415"/>
                  </a:lnTo>
                  <a:lnTo>
                    <a:pt x="98" y="421"/>
                  </a:lnTo>
                  <a:lnTo>
                    <a:pt x="108" y="426"/>
                  </a:lnTo>
                  <a:lnTo>
                    <a:pt x="118" y="431"/>
                  </a:lnTo>
                  <a:lnTo>
                    <a:pt x="128" y="436"/>
                  </a:lnTo>
                  <a:lnTo>
                    <a:pt x="139" y="440"/>
                  </a:lnTo>
                  <a:lnTo>
                    <a:pt x="149" y="444"/>
                  </a:lnTo>
                  <a:lnTo>
                    <a:pt x="162" y="448"/>
                  </a:lnTo>
                  <a:lnTo>
                    <a:pt x="173" y="451"/>
                  </a:lnTo>
                  <a:lnTo>
                    <a:pt x="185" y="454"/>
                  </a:lnTo>
                  <a:lnTo>
                    <a:pt x="197" y="456"/>
                  </a:lnTo>
                  <a:lnTo>
                    <a:pt x="223" y="459"/>
                  </a:lnTo>
                  <a:lnTo>
                    <a:pt x="249" y="460"/>
                  </a:lnTo>
                  <a:lnTo>
                    <a:pt x="268" y="459"/>
                  </a:lnTo>
                  <a:lnTo>
                    <a:pt x="286" y="458"/>
                  </a:lnTo>
                  <a:lnTo>
                    <a:pt x="304" y="455"/>
                  </a:lnTo>
                  <a:lnTo>
                    <a:pt x="322" y="450"/>
                  </a:lnTo>
                  <a:lnTo>
                    <a:pt x="339" y="445"/>
                  </a:lnTo>
                  <a:lnTo>
                    <a:pt x="356" y="439"/>
                  </a:lnTo>
                  <a:lnTo>
                    <a:pt x="371" y="432"/>
                  </a:lnTo>
                  <a:lnTo>
                    <a:pt x="387" y="423"/>
                  </a:lnTo>
                  <a:lnTo>
                    <a:pt x="401" y="414"/>
                  </a:lnTo>
                  <a:lnTo>
                    <a:pt x="414" y="403"/>
                  </a:lnTo>
                  <a:lnTo>
                    <a:pt x="426" y="390"/>
                  </a:lnTo>
                  <a:lnTo>
                    <a:pt x="438" y="377"/>
                  </a:lnTo>
                  <a:lnTo>
                    <a:pt x="448" y="363"/>
                  </a:lnTo>
                  <a:lnTo>
                    <a:pt x="456" y="347"/>
                  </a:lnTo>
                  <a:lnTo>
                    <a:pt x="463" y="330"/>
                  </a:lnTo>
                  <a:lnTo>
                    <a:pt x="468" y="312"/>
                  </a:lnTo>
                  <a:lnTo>
                    <a:pt x="322" y="312"/>
                  </a:lnTo>
                  <a:lnTo>
                    <a:pt x="314" y="321"/>
                  </a:lnTo>
                  <a:lnTo>
                    <a:pt x="307" y="330"/>
                  </a:lnTo>
                  <a:lnTo>
                    <a:pt x="299" y="336"/>
                  </a:lnTo>
                  <a:lnTo>
                    <a:pt x="291" y="343"/>
                  </a:lnTo>
                  <a:lnTo>
                    <a:pt x="282" y="347"/>
                  </a:lnTo>
                  <a:lnTo>
                    <a:pt x="272" y="349"/>
                  </a:lnTo>
                  <a:lnTo>
                    <a:pt x="260" y="351"/>
                  </a:lnTo>
                  <a:lnTo>
                    <a:pt x="248" y="352"/>
                  </a:lnTo>
                  <a:lnTo>
                    <a:pt x="237" y="351"/>
                  </a:lnTo>
                  <a:lnTo>
                    <a:pt x="226" y="350"/>
                  </a:lnTo>
                  <a:lnTo>
                    <a:pt x="216" y="348"/>
                  </a:lnTo>
                  <a:lnTo>
                    <a:pt x="206" y="345"/>
                  </a:lnTo>
                  <a:lnTo>
                    <a:pt x="198" y="342"/>
                  </a:lnTo>
                  <a:lnTo>
                    <a:pt x="190" y="337"/>
                  </a:lnTo>
                  <a:lnTo>
                    <a:pt x="183" y="332"/>
                  </a:lnTo>
                  <a:lnTo>
                    <a:pt x="177" y="326"/>
                  </a:lnTo>
                  <a:lnTo>
                    <a:pt x="171" y="320"/>
                  </a:lnTo>
                  <a:lnTo>
                    <a:pt x="166" y="313"/>
                  </a:lnTo>
                  <a:lnTo>
                    <a:pt x="162" y="305"/>
                  </a:lnTo>
                  <a:lnTo>
                    <a:pt x="159" y="297"/>
                  </a:lnTo>
                  <a:lnTo>
                    <a:pt x="156" y="288"/>
                  </a:lnTo>
                  <a:lnTo>
                    <a:pt x="155" y="277"/>
                  </a:lnTo>
                  <a:lnTo>
                    <a:pt x="153" y="267"/>
                  </a:lnTo>
                  <a:lnTo>
                    <a:pt x="153" y="255"/>
                  </a:lnTo>
                  <a:lnTo>
                    <a:pt x="474" y="255"/>
                  </a:lnTo>
                  <a:lnTo>
                    <a:pt x="47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44" name="Freeform 20"/>
            <p:cNvSpPr>
              <a:spLocks/>
            </p:cNvSpPr>
            <p:nvPr userDrawn="1"/>
          </p:nvSpPr>
          <p:spPr bwMode="auto">
            <a:xfrm>
              <a:off x="8588375" y="6726238"/>
              <a:ext cx="115888" cy="71438"/>
            </a:xfrm>
            <a:custGeom>
              <a:avLst/>
              <a:gdLst>
                <a:gd name="T0" fmla="*/ 0 w 732"/>
                <a:gd name="T1" fmla="*/ 445 h 445"/>
                <a:gd name="T2" fmla="*/ 154 w 732"/>
                <a:gd name="T3" fmla="*/ 220 h 445"/>
                <a:gd name="T4" fmla="*/ 157 w 732"/>
                <a:gd name="T5" fmla="*/ 181 h 445"/>
                <a:gd name="T6" fmla="*/ 166 w 732"/>
                <a:gd name="T7" fmla="*/ 152 h 445"/>
                <a:gd name="T8" fmla="*/ 183 w 732"/>
                <a:gd name="T9" fmla="*/ 131 h 445"/>
                <a:gd name="T10" fmla="*/ 210 w 732"/>
                <a:gd name="T11" fmla="*/ 120 h 445"/>
                <a:gd name="T12" fmla="*/ 245 w 732"/>
                <a:gd name="T13" fmla="*/ 122 h 445"/>
                <a:gd name="T14" fmla="*/ 268 w 732"/>
                <a:gd name="T15" fmla="*/ 137 h 445"/>
                <a:gd name="T16" fmla="*/ 281 w 732"/>
                <a:gd name="T17" fmla="*/ 161 h 445"/>
                <a:gd name="T18" fmla="*/ 288 w 732"/>
                <a:gd name="T19" fmla="*/ 190 h 445"/>
                <a:gd name="T20" fmla="*/ 290 w 732"/>
                <a:gd name="T21" fmla="*/ 240 h 445"/>
                <a:gd name="T22" fmla="*/ 442 w 732"/>
                <a:gd name="T23" fmla="*/ 240 h 445"/>
                <a:gd name="T24" fmla="*/ 445 w 732"/>
                <a:gd name="T25" fmla="*/ 190 h 445"/>
                <a:gd name="T26" fmla="*/ 453 w 732"/>
                <a:gd name="T27" fmla="*/ 161 h 445"/>
                <a:gd name="T28" fmla="*/ 468 w 732"/>
                <a:gd name="T29" fmla="*/ 139 h 445"/>
                <a:gd name="T30" fmla="*/ 492 w 732"/>
                <a:gd name="T31" fmla="*/ 125 h 445"/>
                <a:gd name="T32" fmla="*/ 527 w 732"/>
                <a:gd name="T33" fmla="*/ 123 h 445"/>
                <a:gd name="T34" fmla="*/ 553 w 732"/>
                <a:gd name="T35" fmla="*/ 134 h 445"/>
                <a:gd name="T36" fmla="*/ 569 w 732"/>
                <a:gd name="T37" fmla="*/ 155 h 445"/>
                <a:gd name="T38" fmla="*/ 576 w 732"/>
                <a:gd name="T39" fmla="*/ 183 h 445"/>
                <a:gd name="T40" fmla="*/ 579 w 732"/>
                <a:gd name="T41" fmla="*/ 221 h 445"/>
                <a:gd name="T42" fmla="*/ 732 w 732"/>
                <a:gd name="T43" fmla="*/ 445 h 445"/>
                <a:gd name="T44" fmla="*/ 729 w 732"/>
                <a:gd name="T45" fmla="*/ 135 h 445"/>
                <a:gd name="T46" fmla="*/ 719 w 732"/>
                <a:gd name="T47" fmla="*/ 87 h 445"/>
                <a:gd name="T48" fmla="*/ 699 w 732"/>
                <a:gd name="T49" fmla="*/ 48 h 445"/>
                <a:gd name="T50" fmla="*/ 667 w 732"/>
                <a:gd name="T51" fmla="*/ 20 h 445"/>
                <a:gd name="T52" fmla="*/ 623 w 732"/>
                <a:gd name="T53" fmla="*/ 4 h 445"/>
                <a:gd name="T54" fmla="*/ 574 w 732"/>
                <a:gd name="T55" fmla="*/ 0 h 445"/>
                <a:gd name="T56" fmla="*/ 541 w 732"/>
                <a:gd name="T57" fmla="*/ 6 h 445"/>
                <a:gd name="T58" fmla="*/ 511 w 732"/>
                <a:gd name="T59" fmla="*/ 16 h 445"/>
                <a:gd name="T60" fmla="*/ 482 w 732"/>
                <a:gd name="T61" fmla="*/ 33 h 445"/>
                <a:gd name="T62" fmla="*/ 458 w 732"/>
                <a:gd name="T63" fmla="*/ 54 h 445"/>
                <a:gd name="T64" fmla="*/ 438 w 732"/>
                <a:gd name="T65" fmla="*/ 82 h 445"/>
                <a:gd name="T66" fmla="*/ 419 w 732"/>
                <a:gd name="T67" fmla="*/ 53 h 445"/>
                <a:gd name="T68" fmla="*/ 395 w 732"/>
                <a:gd name="T69" fmla="*/ 31 h 445"/>
                <a:gd name="T70" fmla="*/ 367 w 732"/>
                <a:gd name="T71" fmla="*/ 15 h 445"/>
                <a:gd name="T72" fmla="*/ 336 w 732"/>
                <a:gd name="T73" fmla="*/ 5 h 445"/>
                <a:gd name="T74" fmla="*/ 303 w 732"/>
                <a:gd name="T75" fmla="*/ 0 h 445"/>
                <a:gd name="T76" fmla="*/ 271 w 732"/>
                <a:gd name="T77" fmla="*/ 1 h 445"/>
                <a:gd name="T78" fmla="*/ 243 w 732"/>
                <a:gd name="T79" fmla="*/ 7 h 445"/>
                <a:gd name="T80" fmla="*/ 216 w 732"/>
                <a:gd name="T81" fmla="*/ 16 h 445"/>
                <a:gd name="T82" fmla="*/ 192 w 732"/>
                <a:gd name="T83" fmla="*/ 31 h 445"/>
                <a:gd name="T84" fmla="*/ 169 w 732"/>
                <a:gd name="T85" fmla="*/ 51 h 445"/>
                <a:gd name="T86" fmla="*/ 154 w 732"/>
                <a:gd name="T87" fmla="*/ 68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2" h="445">
                  <a:moveTo>
                    <a:pt x="154" y="15"/>
                  </a:moveTo>
                  <a:lnTo>
                    <a:pt x="0" y="15"/>
                  </a:lnTo>
                  <a:lnTo>
                    <a:pt x="0" y="445"/>
                  </a:lnTo>
                  <a:lnTo>
                    <a:pt x="154" y="445"/>
                  </a:lnTo>
                  <a:lnTo>
                    <a:pt x="154" y="240"/>
                  </a:lnTo>
                  <a:lnTo>
                    <a:pt x="154" y="220"/>
                  </a:lnTo>
                  <a:lnTo>
                    <a:pt x="155" y="200"/>
                  </a:lnTo>
                  <a:lnTo>
                    <a:pt x="156" y="190"/>
                  </a:lnTo>
                  <a:lnTo>
                    <a:pt x="157" y="181"/>
                  </a:lnTo>
                  <a:lnTo>
                    <a:pt x="159" y="170"/>
                  </a:lnTo>
                  <a:lnTo>
                    <a:pt x="162" y="161"/>
                  </a:lnTo>
                  <a:lnTo>
                    <a:pt x="166" y="152"/>
                  </a:lnTo>
                  <a:lnTo>
                    <a:pt x="171" y="144"/>
                  </a:lnTo>
                  <a:lnTo>
                    <a:pt x="176" y="137"/>
                  </a:lnTo>
                  <a:lnTo>
                    <a:pt x="183" y="131"/>
                  </a:lnTo>
                  <a:lnTo>
                    <a:pt x="190" y="126"/>
                  </a:lnTo>
                  <a:lnTo>
                    <a:pt x="199" y="122"/>
                  </a:lnTo>
                  <a:lnTo>
                    <a:pt x="210" y="120"/>
                  </a:lnTo>
                  <a:lnTo>
                    <a:pt x="221" y="119"/>
                  </a:lnTo>
                  <a:lnTo>
                    <a:pt x="234" y="120"/>
                  </a:lnTo>
                  <a:lnTo>
                    <a:pt x="245" y="122"/>
                  </a:lnTo>
                  <a:lnTo>
                    <a:pt x="253" y="126"/>
                  </a:lnTo>
                  <a:lnTo>
                    <a:pt x="261" y="131"/>
                  </a:lnTo>
                  <a:lnTo>
                    <a:pt x="268" y="137"/>
                  </a:lnTo>
                  <a:lnTo>
                    <a:pt x="273" y="144"/>
                  </a:lnTo>
                  <a:lnTo>
                    <a:pt x="277" y="152"/>
                  </a:lnTo>
                  <a:lnTo>
                    <a:pt x="281" y="161"/>
                  </a:lnTo>
                  <a:lnTo>
                    <a:pt x="285" y="170"/>
                  </a:lnTo>
                  <a:lnTo>
                    <a:pt x="287" y="181"/>
                  </a:lnTo>
                  <a:lnTo>
                    <a:pt x="288" y="190"/>
                  </a:lnTo>
                  <a:lnTo>
                    <a:pt x="289" y="200"/>
                  </a:lnTo>
                  <a:lnTo>
                    <a:pt x="290" y="220"/>
                  </a:lnTo>
                  <a:lnTo>
                    <a:pt x="290" y="240"/>
                  </a:lnTo>
                  <a:lnTo>
                    <a:pt x="290" y="445"/>
                  </a:lnTo>
                  <a:lnTo>
                    <a:pt x="442" y="445"/>
                  </a:lnTo>
                  <a:lnTo>
                    <a:pt x="442" y="240"/>
                  </a:lnTo>
                  <a:lnTo>
                    <a:pt x="443" y="219"/>
                  </a:lnTo>
                  <a:lnTo>
                    <a:pt x="444" y="199"/>
                  </a:lnTo>
                  <a:lnTo>
                    <a:pt x="445" y="190"/>
                  </a:lnTo>
                  <a:lnTo>
                    <a:pt x="447" y="180"/>
                  </a:lnTo>
                  <a:lnTo>
                    <a:pt x="449" y="170"/>
                  </a:lnTo>
                  <a:lnTo>
                    <a:pt x="453" y="161"/>
                  </a:lnTo>
                  <a:lnTo>
                    <a:pt x="457" y="153"/>
                  </a:lnTo>
                  <a:lnTo>
                    <a:pt x="462" y="146"/>
                  </a:lnTo>
                  <a:lnTo>
                    <a:pt x="468" y="139"/>
                  </a:lnTo>
                  <a:lnTo>
                    <a:pt x="475" y="133"/>
                  </a:lnTo>
                  <a:lnTo>
                    <a:pt x="483" y="129"/>
                  </a:lnTo>
                  <a:lnTo>
                    <a:pt x="492" y="125"/>
                  </a:lnTo>
                  <a:lnTo>
                    <a:pt x="503" y="123"/>
                  </a:lnTo>
                  <a:lnTo>
                    <a:pt x="516" y="122"/>
                  </a:lnTo>
                  <a:lnTo>
                    <a:pt x="527" y="123"/>
                  </a:lnTo>
                  <a:lnTo>
                    <a:pt x="537" y="125"/>
                  </a:lnTo>
                  <a:lnTo>
                    <a:pt x="545" y="129"/>
                  </a:lnTo>
                  <a:lnTo>
                    <a:pt x="553" y="134"/>
                  </a:lnTo>
                  <a:lnTo>
                    <a:pt x="559" y="140"/>
                  </a:lnTo>
                  <a:lnTo>
                    <a:pt x="565" y="147"/>
                  </a:lnTo>
                  <a:lnTo>
                    <a:pt x="569" y="155"/>
                  </a:lnTo>
                  <a:lnTo>
                    <a:pt x="572" y="164"/>
                  </a:lnTo>
                  <a:lnTo>
                    <a:pt x="574" y="174"/>
                  </a:lnTo>
                  <a:lnTo>
                    <a:pt x="576" y="183"/>
                  </a:lnTo>
                  <a:lnTo>
                    <a:pt x="578" y="193"/>
                  </a:lnTo>
                  <a:lnTo>
                    <a:pt x="578" y="202"/>
                  </a:lnTo>
                  <a:lnTo>
                    <a:pt x="579" y="221"/>
                  </a:lnTo>
                  <a:lnTo>
                    <a:pt x="579" y="240"/>
                  </a:lnTo>
                  <a:lnTo>
                    <a:pt x="579" y="445"/>
                  </a:lnTo>
                  <a:lnTo>
                    <a:pt x="732" y="445"/>
                  </a:lnTo>
                  <a:lnTo>
                    <a:pt x="732" y="170"/>
                  </a:lnTo>
                  <a:lnTo>
                    <a:pt x="732" y="152"/>
                  </a:lnTo>
                  <a:lnTo>
                    <a:pt x="729" y="135"/>
                  </a:lnTo>
                  <a:lnTo>
                    <a:pt x="727" y="119"/>
                  </a:lnTo>
                  <a:lnTo>
                    <a:pt x="724" y="102"/>
                  </a:lnTo>
                  <a:lnTo>
                    <a:pt x="719" y="87"/>
                  </a:lnTo>
                  <a:lnTo>
                    <a:pt x="714" y="73"/>
                  </a:lnTo>
                  <a:lnTo>
                    <a:pt x="707" y="61"/>
                  </a:lnTo>
                  <a:lnTo>
                    <a:pt x="699" y="48"/>
                  </a:lnTo>
                  <a:lnTo>
                    <a:pt x="690" y="37"/>
                  </a:lnTo>
                  <a:lnTo>
                    <a:pt x="680" y="28"/>
                  </a:lnTo>
                  <a:lnTo>
                    <a:pt x="667" y="20"/>
                  </a:lnTo>
                  <a:lnTo>
                    <a:pt x="654" y="13"/>
                  </a:lnTo>
                  <a:lnTo>
                    <a:pt x="639" y="8"/>
                  </a:lnTo>
                  <a:lnTo>
                    <a:pt x="623" y="4"/>
                  </a:lnTo>
                  <a:lnTo>
                    <a:pt x="604" y="0"/>
                  </a:lnTo>
                  <a:lnTo>
                    <a:pt x="585" y="0"/>
                  </a:lnTo>
                  <a:lnTo>
                    <a:pt x="574" y="0"/>
                  </a:lnTo>
                  <a:lnTo>
                    <a:pt x="562" y="1"/>
                  </a:lnTo>
                  <a:lnTo>
                    <a:pt x="552" y="4"/>
                  </a:lnTo>
                  <a:lnTo>
                    <a:pt x="541" y="6"/>
                  </a:lnTo>
                  <a:lnTo>
                    <a:pt x="531" y="9"/>
                  </a:lnTo>
                  <a:lnTo>
                    <a:pt x="521" y="12"/>
                  </a:lnTo>
                  <a:lnTo>
                    <a:pt x="511" y="16"/>
                  </a:lnTo>
                  <a:lnTo>
                    <a:pt x="500" y="21"/>
                  </a:lnTo>
                  <a:lnTo>
                    <a:pt x="491" y="27"/>
                  </a:lnTo>
                  <a:lnTo>
                    <a:pt x="482" y="33"/>
                  </a:lnTo>
                  <a:lnTo>
                    <a:pt x="474" y="39"/>
                  </a:lnTo>
                  <a:lnTo>
                    <a:pt x="466" y="47"/>
                  </a:lnTo>
                  <a:lnTo>
                    <a:pt x="458" y="54"/>
                  </a:lnTo>
                  <a:lnTo>
                    <a:pt x="451" y="64"/>
                  </a:lnTo>
                  <a:lnTo>
                    <a:pt x="444" y="73"/>
                  </a:lnTo>
                  <a:lnTo>
                    <a:pt x="438" y="82"/>
                  </a:lnTo>
                  <a:lnTo>
                    <a:pt x="432" y="72"/>
                  </a:lnTo>
                  <a:lnTo>
                    <a:pt x="426" y="63"/>
                  </a:lnTo>
                  <a:lnTo>
                    <a:pt x="419" y="53"/>
                  </a:lnTo>
                  <a:lnTo>
                    <a:pt x="411" y="45"/>
                  </a:lnTo>
                  <a:lnTo>
                    <a:pt x="404" y="38"/>
                  </a:lnTo>
                  <a:lnTo>
                    <a:pt x="395" y="31"/>
                  </a:lnTo>
                  <a:lnTo>
                    <a:pt x="386" y="25"/>
                  </a:lnTo>
                  <a:lnTo>
                    <a:pt x="377" y="20"/>
                  </a:lnTo>
                  <a:lnTo>
                    <a:pt x="367" y="15"/>
                  </a:lnTo>
                  <a:lnTo>
                    <a:pt x="357" y="11"/>
                  </a:lnTo>
                  <a:lnTo>
                    <a:pt x="347" y="8"/>
                  </a:lnTo>
                  <a:lnTo>
                    <a:pt x="336" y="5"/>
                  </a:lnTo>
                  <a:lnTo>
                    <a:pt x="325" y="3"/>
                  </a:lnTo>
                  <a:lnTo>
                    <a:pt x="314" y="1"/>
                  </a:lnTo>
                  <a:lnTo>
                    <a:pt x="303" y="0"/>
                  </a:lnTo>
                  <a:lnTo>
                    <a:pt x="292" y="0"/>
                  </a:lnTo>
                  <a:lnTo>
                    <a:pt x="281" y="0"/>
                  </a:lnTo>
                  <a:lnTo>
                    <a:pt x="271" y="1"/>
                  </a:lnTo>
                  <a:lnTo>
                    <a:pt x="261" y="3"/>
                  </a:lnTo>
                  <a:lnTo>
                    <a:pt x="252" y="4"/>
                  </a:lnTo>
                  <a:lnTo>
                    <a:pt x="243" y="7"/>
                  </a:lnTo>
                  <a:lnTo>
                    <a:pt x="234" y="9"/>
                  </a:lnTo>
                  <a:lnTo>
                    <a:pt x="224" y="13"/>
                  </a:lnTo>
                  <a:lnTo>
                    <a:pt x="216" y="16"/>
                  </a:lnTo>
                  <a:lnTo>
                    <a:pt x="208" y="21"/>
                  </a:lnTo>
                  <a:lnTo>
                    <a:pt x="200" y="26"/>
                  </a:lnTo>
                  <a:lnTo>
                    <a:pt x="192" y="31"/>
                  </a:lnTo>
                  <a:lnTo>
                    <a:pt x="184" y="37"/>
                  </a:lnTo>
                  <a:lnTo>
                    <a:pt x="177" y="44"/>
                  </a:lnTo>
                  <a:lnTo>
                    <a:pt x="169" y="51"/>
                  </a:lnTo>
                  <a:lnTo>
                    <a:pt x="162" y="60"/>
                  </a:lnTo>
                  <a:lnTo>
                    <a:pt x="155" y="68"/>
                  </a:lnTo>
                  <a:lnTo>
                    <a:pt x="154" y="68"/>
                  </a:lnTo>
                  <a:lnTo>
                    <a:pt x="15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45" name="Freeform 21"/>
            <p:cNvSpPr>
              <a:spLocks noEditPoints="1"/>
            </p:cNvSpPr>
            <p:nvPr userDrawn="1"/>
          </p:nvSpPr>
          <p:spPr bwMode="auto">
            <a:xfrm>
              <a:off x="8715375" y="6726238"/>
              <a:ext cx="76200" cy="73025"/>
            </a:xfrm>
            <a:custGeom>
              <a:avLst/>
              <a:gdLst>
                <a:gd name="T0" fmla="*/ 160 w 474"/>
                <a:gd name="T1" fmla="*/ 151 h 460"/>
                <a:gd name="T2" fmla="*/ 172 w 474"/>
                <a:gd name="T3" fmla="*/ 132 h 460"/>
                <a:gd name="T4" fmla="*/ 187 w 474"/>
                <a:gd name="T5" fmla="*/ 117 h 460"/>
                <a:gd name="T6" fmla="*/ 207 w 474"/>
                <a:gd name="T7" fmla="*/ 106 h 460"/>
                <a:gd name="T8" fmla="*/ 230 w 474"/>
                <a:gd name="T9" fmla="*/ 100 h 460"/>
                <a:gd name="T10" fmla="*/ 253 w 474"/>
                <a:gd name="T11" fmla="*/ 99 h 460"/>
                <a:gd name="T12" fmla="*/ 276 w 474"/>
                <a:gd name="T13" fmla="*/ 104 h 460"/>
                <a:gd name="T14" fmla="*/ 296 w 474"/>
                <a:gd name="T15" fmla="*/ 113 h 460"/>
                <a:gd name="T16" fmla="*/ 312 w 474"/>
                <a:gd name="T17" fmla="*/ 128 h 460"/>
                <a:gd name="T18" fmla="*/ 326 w 474"/>
                <a:gd name="T19" fmla="*/ 146 h 460"/>
                <a:gd name="T20" fmla="*/ 333 w 474"/>
                <a:gd name="T21" fmla="*/ 167 h 460"/>
                <a:gd name="T22" fmla="*/ 474 w 474"/>
                <a:gd name="T23" fmla="*/ 225 h 460"/>
                <a:gd name="T24" fmla="*/ 470 w 474"/>
                <a:gd name="T25" fmla="*/ 187 h 460"/>
                <a:gd name="T26" fmla="*/ 462 w 474"/>
                <a:gd name="T27" fmla="*/ 151 h 460"/>
                <a:gd name="T28" fmla="*/ 450 w 474"/>
                <a:gd name="T29" fmla="*/ 119 h 460"/>
                <a:gd name="T30" fmla="*/ 433 w 474"/>
                <a:gd name="T31" fmla="*/ 90 h 460"/>
                <a:gd name="T32" fmla="*/ 412 w 474"/>
                <a:gd name="T33" fmla="*/ 65 h 460"/>
                <a:gd name="T34" fmla="*/ 388 w 474"/>
                <a:gd name="T35" fmla="*/ 43 h 460"/>
                <a:gd name="T36" fmla="*/ 359 w 474"/>
                <a:gd name="T37" fmla="*/ 26 h 460"/>
                <a:gd name="T38" fmla="*/ 328 w 474"/>
                <a:gd name="T39" fmla="*/ 13 h 460"/>
                <a:gd name="T40" fmla="*/ 291 w 474"/>
                <a:gd name="T41" fmla="*/ 5 h 460"/>
                <a:gd name="T42" fmla="*/ 252 w 474"/>
                <a:gd name="T43" fmla="*/ 0 h 460"/>
                <a:gd name="T44" fmla="*/ 213 w 474"/>
                <a:gd name="T45" fmla="*/ 1 h 460"/>
                <a:gd name="T46" fmla="*/ 176 w 474"/>
                <a:gd name="T47" fmla="*/ 7 h 460"/>
                <a:gd name="T48" fmla="*/ 142 w 474"/>
                <a:gd name="T49" fmla="*/ 16 h 460"/>
                <a:gd name="T50" fmla="*/ 111 w 474"/>
                <a:gd name="T51" fmla="*/ 30 h 460"/>
                <a:gd name="T52" fmla="*/ 83 w 474"/>
                <a:gd name="T53" fmla="*/ 47 h 460"/>
                <a:gd name="T54" fmla="*/ 59 w 474"/>
                <a:gd name="T55" fmla="*/ 69 h 460"/>
                <a:gd name="T56" fmla="*/ 38 w 474"/>
                <a:gd name="T57" fmla="*/ 94 h 460"/>
                <a:gd name="T58" fmla="*/ 22 w 474"/>
                <a:gd name="T59" fmla="*/ 124 h 460"/>
                <a:gd name="T60" fmla="*/ 10 w 474"/>
                <a:gd name="T61" fmla="*/ 155 h 460"/>
                <a:gd name="T62" fmla="*/ 3 w 474"/>
                <a:gd name="T63" fmla="*/ 192 h 460"/>
                <a:gd name="T64" fmla="*/ 0 w 474"/>
                <a:gd name="T65" fmla="*/ 231 h 460"/>
                <a:gd name="T66" fmla="*/ 3 w 474"/>
                <a:gd name="T67" fmla="*/ 270 h 460"/>
                <a:gd name="T68" fmla="*/ 11 w 474"/>
                <a:gd name="T69" fmla="*/ 307 h 460"/>
                <a:gd name="T70" fmla="*/ 23 w 474"/>
                <a:gd name="T71" fmla="*/ 339 h 460"/>
                <a:gd name="T72" fmla="*/ 41 w 474"/>
                <a:gd name="T73" fmla="*/ 368 h 460"/>
                <a:gd name="T74" fmla="*/ 63 w 474"/>
                <a:gd name="T75" fmla="*/ 393 h 460"/>
                <a:gd name="T76" fmla="*/ 88 w 474"/>
                <a:gd name="T77" fmla="*/ 415 h 460"/>
                <a:gd name="T78" fmla="*/ 118 w 474"/>
                <a:gd name="T79" fmla="*/ 431 h 460"/>
                <a:gd name="T80" fmla="*/ 150 w 474"/>
                <a:gd name="T81" fmla="*/ 444 h 460"/>
                <a:gd name="T82" fmla="*/ 185 w 474"/>
                <a:gd name="T83" fmla="*/ 454 h 460"/>
                <a:gd name="T84" fmla="*/ 249 w 474"/>
                <a:gd name="T85" fmla="*/ 460 h 460"/>
                <a:gd name="T86" fmla="*/ 304 w 474"/>
                <a:gd name="T87" fmla="*/ 455 h 460"/>
                <a:gd name="T88" fmla="*/ 356 w 474"/>
                <a:gd name="T89" fmla="*/ 439 h 460"/>
                <a:gd name="T90" fmla="*/ 401 w 474"/>
                <a:gd name="T91" fmla="*/ 414 h 460"/>
                <a:gd name="T92" fmla="*/ 439 w 474"/>
                <a:gd name="T93" fmla="*/ 377 h 460"/>
                <a:gd name="T94" fmla="*/ 463 w 474"/>
                <a:gd name="T95" fmla="*/ 330 h 460"/>
                <a:gd name="T96" fmla="*/ 315 w 474"/>
                <a:gd name="T97" fmla="*/ 321 h 460"/>
                <a:gd name="T98" fmla="*/ 291 w 474"/>
                <a:gd name="T99" fmla="*/ 343 h 460"/>
                <a:gd name="T100" fmla="*/ 260 w 474"/>
                <a:gd name="T101" fmla="*/ 351 h 460"/>
                <a:gd name="T102" fmla="*/ 226 w 474"/>
                <a:gd name="T103" fmla="*/ 350 h 460"/>
                <a:gd name="T104" fmla="*/ 198 w 474"/>
                <a:gd name="T105" fmla="*/ 342 h 460"/>
                <a:gd name="T106" fmla="*/ 177 w 474"/>
                <a:gd name="T107" fmla="*/ 326 h 460"/>
                <a:gd name="T108" fmla="*/ 163 w 474"/>
                <a:gd name="T109" fmla="*/ 305 h 460"/>
                <a:gd name="T110" fmla="*/ 154 w 474"/>
                <a:gd name="T111" fmla="*/ 277 h 460"/>
                <a:gd name="T112" fmla="*/ 474 w 474"/>
                <a:gd name="T113" fmla="*/ 2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4" h="460">
                  <a:moveTo>
                    <a:pt x="155" y="167"/>
                  </a:moveTo>
                  <a:lnTo>
                    <a:pt x="158" y="159"/>
                  </a:lnTo>
                  <a:lnTo>
                    <a:pt x="160" y="151"/>
                  </a:lnTo>
                  <a:lnTo>
                    <a:pt x="164" y="144"/>
                  </a:lnTo>
                  <a:lnTo>
                    <a:pt x="167" y="138"/>
                  </a:lnTo>
                  <a:lnTo>
                    <a:pt x="172" y="132"/>
                  </a:lnTo>
                  <a:lnTo>
                    <a:pt x="176" y="126"/>
                  </a:lnTo>
                  <a:lnTo>
                    <a:pt x="182" y="121"/>
                  </a:lnTo>
                  <a:lnTo>
                    <a:pt x="187" y="117"/>
                  </a:lnTo>
                  <a:lnTo>
                    <a:pt x="193" y="112"/>
                  </a:lnTo>
                  <a:lnTo>
                    <a:pt x="200" y="109"/>
                  </a:lnTo>
                  <a:lnTo>
                    <a:pt x="207" y="106"/>
                  </a:lnTo>
                  <a:lnTo>
                    <a:pt x="215" y="103"/>
                  </a:lnTo>
                  <a:lnTo>
                    <a:pt x="222" y="101"/>
                  </a:lnTo>
                  <a:lnTo>
                    <a:pt x="230" y="100"/>
                  </a:lnTo>
                  <a:lnTo>
                    <a:pt x="238" y="99"/>
                  </a:lnTo>
                  <a:lnTo>
                    <a:pt x="246" y="99"/>
                  </a:lnTo>
                  <a:lnTo>
                    <a:pt x="253" y="99"/>
                  </a:lnTo>
                  <a:lnTo>
                    <a:pt x="261" y="100"/>
                  </a:lnTo>
                  <a:lnTo>
                    <a:pt x="269" y="102"/>
                  </a:lnTo>
                  <a:lnTo>
                    <a:pt x="276" y="104"/>
                  </a:lnTo>
                  <a:lnTo>
                    <a:pt x="283" y="106"/>
                  </a:lnTo>
                  <a:lnTo>
                    <a:pt x="289" y="109"/>
                  </a:lnTo>
                  <a:lnTo>
                    <a:pt x="296" y="113"/>
                  </a:lnTo>
                  <a:lnTo>
                    <a:pt x="302" y="118"/>
                  </a:lnTo>
                  <a:lnTo>
                    <a:pt x="307" y="123"/>
                  </a:lnTo>
                  <a:lnTo>
                    <a:pt x="312" y="128"/>
                  </a:lnTo>
                  <a:lnTo>
                    <a:pt x="317" y="133"/>
                  </a:lnTo>
                  <a:lnTo>
                    <a:pt x="321" y="139"/>
                  </a:lnTo>
                  <a:lnTo>
                    <a:pt x="326" y="146"/>
                  </a:lnTo>
                  <a:lnTo>
                    <a:pt x="329" y="152"/>
                  </a:lnTo>
                  <a:lnTo>
                    <a:pt x="331" y="159"/>
                  </a:lnTo>
                  <a:lnTo>
                    <a:pt x="333" y="167"/>
                  </a:lnTo>
                  <a:lnTo>
                    <a:pt x="155" y="167"/>
                  </a:lnTo>
                  <a:close/>
                  <a:moveTo>
                    <a:pt x="474" y="240"/>
                  </a:moveTo>
                  <a:lnTo>
                    <a:pt x="474" y="225"/>
                  </a:lnTo>
                  <a:lnTo>
                    <a:pt x="473" y="212"/>
                  </a:lnTo>
                  <a:lnTo>
                    <a:pt x="472" y="200"/>
                  </a:lnTo>
                  <a:lnTo>
                    <a:pt x="470" y="187"/>
                  </a:lnTo>
                  <a:lnTo>
                    <a:pt x="468" y="175"/>
                  </a:lnTo>
                  <a:lnTo>
                    <a:pt x="465" y="162"/>
                  </a:lnTo>
                  <a:lnTo>
                    <a:pt x="462" y="151"/>
                  </a:lnTo>
                  <a:lnTo>
                    <a:pt x="459" y="140"/>
                  </a:lnTo>
                  <a:lnTo>
                    <a:pt x="455" y="130"/>
                  </a:lnTo>
                  <a:lnTo>
                    <a:pt x="450" y="119"/>
                  </a:lnTo>
                  <a:lnTo>
                    <a:pt x="445" y="108"/>
                  </a:lnTo>
                  <a:lnTo>
                    <a:pt x="440" y="99"/>
                  </a:lnTo>
                  <a:lnTo>
                    <a:pt x="433" y="90"/>
                  </a:lnTo>
                  <a:lnTo>
                    <a:pt x="426" y="81"/>
                  </a:lnTo>
                  <a:lnTo>
                    <a:pt x="420" y="73"/>
                  </a:lnTo>
                  <a:lnTo>
                    <a:pt x="412" y="65"/>
                  </a:lnTo>
                  <a:lnTo>
                    <a:pt x="405" y="57"/>
                  </a:lnTo>
                  <a:lnTo>
                    <a:pt x="397" y="50"/>
                  </a:lnTo>
                  <a:lnTo>
                    <a:pt x="388" y="43"/>
                  </a:lnTo>
                  <a:lnTo>
                    <a:pt x="378" y="37"/>
                  </a:lnTo>
                  <a:lnTo>
                    <a:pt x="369" y="31"/>
                  </a:lnTo>
                  <a:lnTo>
                    <a:pt x="359" y="26"/>
                  </a:lnTo>
                  <a:lnTo>
                    <a:pt x="349" y="21"/>
                  </a:lnTo>
                  <a:lnTo>
                    <a:pt x="339" y="17"/>
                  </a:lnTo>
                  <a:lnTo>
                    <a:pt x="328" y="13"/>
                  </a:lnTo>
                  <a:lnTo>
                    <a:pt x="315" y="10"/>
                  </a:lnTo>
                  <a:lnTo>
                    <a:pt x="304" y="7"/>
                  </a:lnTo>
                  <a:lnTo>
                    <a:pt x="291" y="5"/>
                  </a:lnTo>
                  <a:lnTo>
                    <a:pt x="279" y="3"/>
                  </a:lnTo>
                  <a:lnTo>
                    <a:pt x="265" y="1"/>
                  </a:lnTo>
                  <a:lnTo>
                    <a:pt x="252" y="0"/>
                  </a:lnTo>
                  <a:lnTo>
                    <a:pt x="238" y="0"/>
                  </a:lnTo>
                  <a:lnTo>
                    <a:pt x="226" y="0"/>
                  </a:lnTo>
                  <a:lnTo>
                    <a:pt x="213" y="1"/>
                  </a:lnTo>
                  <a:lnTo>
                    <a:pt x="200" y="3"/>
                  </a:lnTo>
                  <a:lnTo>
                    <a:pt x="188" y="5"/>
                  </a:lnTo>
                  <a:lnTo>
                    <a:pt x="176" y="7"/>
                  </a:lnTo>
                  <a:lnTo>
                    <a:pt x="165" y="9"/>
                  </a:lnTo>
                  <a:lnTo>
                    <a:pt x="152" y="13"/>
                  </a:lnTo>
                  <a:lnTo>
                    <a:pt x="142" y="16"/>
                  </a:lnTo>
                  <a:lnTo>
                    <a:pt x="131" y="20"/>
                  </a:lnTo>
                  <a:lnTo>
                    <a:pt x="121" y="25"/>
                  </a:lnTo>
                  <a:lnTo>
                    <a:pt x="111" y="30"/>
                  </a:lnTo>
                  <a:lnTo>
                    <a:pt x="102" y="35"/>
                  </a:lnTo>
                  <a:lnTo>
                    <a:pt x="92" y="41"/>
                  </a:lnTo>
                  <a:lnTo>
                    <a:pt x="83" y="47"/>
                  </a:lnTo>
                  <a:lnTo>
                    <a:pt x="74" y="54"/>
                  </a:lnTo>
                  <a:lnTo>
                    <a:pt x="67" y="62"/>
                  </a:lnTo>
                  <a:lnTo>
                    <a:pt x="59" y="69"/>
                  </a:lnTo>
                  <a:lnTo>
                    <a:pt x="52" y="77"/>
                  </a:lnTo>
                  <a:lnTo>
                    <a:pt x="45" y="85"/>
                  </a:lnTo>
                  <a:lnTo>
                    <a:pt x="38" y="94"/>
                  </a:lnTo>
                  <a:lnTo>
                    <a:pt x="32" y="103"/>
                  </a:lnTo>
                  <a:lnTo>
                    <a:pt x="27" y="113"/>
                  </a:lnTo>
                  <a:lnTo>
                    <a:pt x="22" y="124"/>
                  </a:lnTo>
                  <a:lnTo>
                    <a:pt x="17" y="134"/>
                  </a:lnTo>
                  <a:lnTo>
                    <a:pt x="13" y="144"/>
                  </a:lnTo>
                  <a:lnTo>
                    <a:pt x="10" y="155"/>
                  </a:lnTo>
                  <a:lnTo>
                    <a:pt x="7" y="167"/>
                  </a:lnTo>
                  <a:lnTo>
                    <a:pt x="4" y="179"/>
                  </a:lnTo>
                  <a:lnTo>
                    <a:pt x="3" y="192"/>
                  </a:lnTo>
                  <a:lnTo>
                    <a:pt x="1" y="204"/>
                  </a:lnTo>
                  <a:lnTo>
                    <a:pt x="0" y="217"/>
                  </a:lnTo>
                  <a:lnTo>
                    <a:pt x="0" y="231"/>
                  </a:lnTo>
                  <a:lnTo>
                    <a:pt x="0" y="244"/>
                  </a:lnTo>
                  <a:lnTo>
                    <a:pt x="1" y="257"/>
                  </a:lnTo>
                  <a:lnTo>
                    <a:pt x="3" y="270"/>
                  </a:lnTo>
                  <a:lnTo>
                    <a:pt x="5" y="282"/>
                  </a:lnTo>
                  <a:lnTo>
                    <a:pt x="7" y="295"/>
                  </a:lnTo>
                  <a:lnTo>
                    <a:pt x="11" y="307"/>
                  </a:lnTo>
                  <a:lnTo>
                    <a:pt x="14" y="318"/>
                  </a:lnTo>
                  <a:lnTo>
                    <a:pt x="19" y="329"/>
                  </a:lnTo>
                  <a:lnTo>
                    <a:pt x="23" y="339"/>
                  </a:lnTo>
                  <a:lnTo>
                    <a:pt x="29" y="350"/>
                  </a:lnTo>
                  <a:lnTo>
                    <a:pt x="34" y="359"/>
                  </a:lnTo>
                  <a:lnTo>
                    <a:pt x="41" y="368"/>
                  </a:lnTo>
                  <a:lnTo>
                    <a:pt x="48" y="377"/>
                  </a:lnTo>
                  <a:lnTo>
                    <a:pt x="55" y="385"/>
                  </a:lnTo>
                  <a:lnTo>
                    <a:pt x="63" y="393"/>
                  </a:lnTo>
                  <a:lnTo>
                    <a:pt x="71" y="401"/>
                  </a:lnTo>
                  <a:lnTo>
                    <a:pt x="79" y="408"/>
                  </a:lnTo>
                  <a:lnTo>
                    <a:pt x="88" y="415"/>
                  </a:lnTo>
                  <a:lnTo>
                    <a:pt x="97" y="421"/>
                  </a:lnTo>
                  <a:lnTo>
                    <a:pt x="108" y="426"/>
                  </a:lnTo>
                  <a:lnTo>
                    <a:pt x="118" y="431"/>
                  </a:lnTo>
                  <a:lnTo>
                    <a:pt x="128" y="436"/>
                  </a:lnTo>
                  <a:lnTo>
                    <a:pt x="139" y="440"/>
                  </a:lnTo>
                  <a:lnTo>
                    <a:pt x="150" y="444"/>
                  </a:lnTo>
                  <a:lnTo>
                    <a:pt x="162" y="448"/>
                  </a:lnTo>
                  <a:lnTo>
                    <a:pt x="173" y="451"/>
                  </a:lnTo>
                  <a:lnTo>
                    <a:pt x="185" y="454"/>
                  </a:lnTo>
                  <a:lnTo>
                    <a:pt x="197" y="456"/>
                  </a:lnTo>
                  <a:lnTo>
                    <a:pt x="223" y="459"/>
                  </a:lnTo>
                  <a:lnTo>
                    <a:pt x="249" y="460"/>
                  </a:lnTo>
                  <a:lnTo>
                    <a:pt x="267" y="459"/>
                  </a:lnTo>
                  <a:lnTo>
                    <a:pt x="286" y="458"/>
                  </a:lnTo>
                  <a:lnTo>
                    <a:pt x="304" y="455"/>
                  </a:lnTo>
                  <a:lnTo>
                    <a:pt x="321" y="450"/>
                  </a:lnTo>
                  <a:lnTo>
                    <a:pt x="339" y="445"/>
                  </a:lnTo>
                  <a:lnTo>
                    <a:pt x="356" y="439"/>
                  </a:lnTo>
                  <a:lnTo>
                    <a:pt x="371" y="432"/>
                  </a:lnTo>
                  <a:lnTo>
                    <a:pt x="387" y="423"/>
                  </a:lnTo>
                  <a:lnTo>
                    <a:pt x="401" y="414"/>
                  </a:lnTo>
                  <a:lnTo>
                    <a:pt x="415" y="403"/>
                  </a:lnTo>
                  <a:lnTo>
                    <a:pt x="427" y="390"/>
                  </a:lnTo>
                  <a:lnTo>
                    <a:pt x="439" y="377"/>
                  </a:lnTo>
                  <a:lnTo>
                    <a:pt x="448" y="363"/>
                  </a:lnTo>
                  <a:lnTo>
                    <a:pt x="456" y="347"/>
                  </a:lnTo>
                  <a:lnTo>
                    <a:pt x="463" y="330"/>
                  </a:lnTo>
                  <a:lnTo>
                    <a:pt x="468" y="312"/>
                  </a:lnTo>
                  <a:lnTo>
                    <a:pt x="321" y="312"/>
                  </a:lnTo>
                  <a:lnTo>
                    <a:pt x="315" y="321"/>
                  </a:lnTo>
                  <a:lnTo>
                    <a:pt x="307" y="330"/>
                  </a:lnTo>
                  <a:lnTo>
                    <a:pt x="300" y="336"/>
                  </a:lnTo>
                  <a:lnTo>
                    <a:pt x="291" y="343"/>
                  </a:lnTo>
                  <a:lnTo>
                    <a:pt x="282" y="347"/>
                  </a:lnTo>
                  <a:lnTo>
                    <a:pt x="272" y="349"/>
                  </a:lnTo>
                  <a:lnTo>
                    <a:pt x="260" y="351"/>
                  </a:lnTo>
                  <a:lnTo>
                    <a:pt x="248" y="352"/>
                  </a:lnTo>
                  <a:lnTo>
                    <a:pt x="237" y="351"/>
                  </a:lnTo>
                  <a:lnTo>
                    <a:pt x="226" y="350"/>
                  </a:lnTo>
                  <a:lnTo>
                    <a:pt x="217" y="348"/>
                  </a:lnTo>
                  <a:lnTo>
                    <a:pt x="206" y="345"/>
                  </a:lnTo>
                  <a:lnTo>
                    <a:pt x="198" y="342"/>
                  </a:lnTo>
                  <a:lnTo>
                    <a:pt x="190" y="337"/>
                  </a:lnTo>
                  <a:lnTo>
                    <a:pt x="183" y="332"/>
                  </a:lnTo>
                  <a:lnTo>
                    <a:pt x="177" y="326"/>
                  </a:lnTo>
                  <a:lnTo>
                    <a:pt x="171" y="320"/>
                  </a:lnTo>
                  <a:lnTo>
                    <a:pt x="167" y="313"/>
                  </a:lnTo>
                  <a:lnTo>
                    <a:pt x="163" y="305"/>
                  </a:lnTo>
                  <a:lnTo>
                    <a:pt x="159" y="297"/>
                  </a:lnTo>
                  <a:lnTo>
                    <a:pt x="157" y="288"/>
                  </a:lnTo>
                  <a:lnTo>
                    <a:pt x="154" y="277"/>
                  </a:lnTo>
                  <a:lnTo>
                    <a:pt x="153" y="267"/>
                  </a:lnTo>
                  <a:lnTo>
                    <a:pt x="152" y="255"/>
                  </a:lnTo>
                  <a:lnTo>
                    <a:pt x="474" y="255"/>
                  </a:lnTo>
                  <a:lnTo>
                    <a:pt x="47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46" name="Freeform 22"/>
            <p:cNvSpPr>
              <a:spLocks/>
            </p:cNvSpPr>
            <p:nvPr userDrawn="1"/>
          </p:nvSpPr>
          <p:spPr bwMode="auto">
            <a:xfrm>
              <a:off x="8802688" y="6726238"/>
              <a:ext cx="71438" cy="71438"/>
            </a:xfrm>
            <a:custGeom>
              <a:avLst/>
              <a:gdLst>
                <a:gd name="T0" fmla="*/ 0 w 454"/>
                <a:gd name="T1" fmla="*/ 15 h 445"/>
                <a:gd name="T2" fmla="*/ 153 w 454"/>
                <a:gd name="T3" fmla="*/ 445 h 445"/>
                <a:gd name="T4" fmla="*/ 153 w 454"/>
                <a:gd name="T5" fmla="*/ 212 h 445"/>
                <a:gd name="T6" fmla="*/ 155 w 454"/>
                <a:gd name="T7" fmla="*/ 193 h 445"/>
                <a:gd name="T8" fmla="*/ 159 w 454"/>
                <a:gd name="T9" fmla="*/ 175 h 445"/>
                <a:gd name="T10" fmla="*/ 165 w 454"/>
                <a:gd name="T11" fmla="*/ 159 h 445"/>
                <a:gd name="T12" fmla="*/ 175 w 454"/>
                <a:gd name="T13" fmla="*/ 145 h 445"/>
                <a:gd name="T14" fmla="*/ 187 w 454"/>
                <a:gd name="T15" fmla="*/ 134 h 445"/>
                <a:gd name="T16" fmla="*/ 202 w 454"/>
                <a:gd name="T17" fmla="*/ 127 h 445"/>
                <a:gd name="T18" fmla="*/ 221 w 454"/>
                <a:gd name="T19" fmla="*/ 123 h 445"/>
                <a:gd name="T20" fmla="*/ 246 w 454"/>
                <a:gd name="T21" fmla="*/ 123 h 445"/>
                <a:gd name="T22" fmla="*/ 267 w 454"/>
                <a:gd name="T23" fmla="*/ 129 h 445"/>
                <a:gd name="T24" fmla="*/ 282 w 454"/>
                <a:gd name="T25" fmla="*/ 140 h 445"/>
                <a:gd name="T26" fmla="*/ 293 w 454"/>
                <a:gd name="T27" fmla="*/ 155 h 445"/>
                <a:gd name="T28" fmla="*/ 298 w 454"/>
                <a:gd name="T29" fmla="*/ 173 h 445"/>
                <a:gd name="T30" fmla="*/ 301 w 454"/>
                <a:gd name="T31" fmla="*/ 191 h 445"/>
                <a:gd name="T32" fmla="*/ 302 w 454"/>
                <a:gd name="T33" fmla="*/ 218 h 445"/>
                <a:gd name="T34" fmla="*/ 302 w 454"/>
                <a:gd name="T35" fmla="*/ 445 h 445"/>
                <a:gd name="T36" fmla="*/ 454 w 454"/>
                <a:gd name="T37" fmla="*/ 179 h 445"/>
                <a:gd name="T38" fmla="*/ 452 w 454"/>
                <a:gd name="T39" fmla="*/ 141 h 445"/>
                <a:gd name="T40" fmla="*/ 445 w 454"/>
                <a:gd name="T41" fmla="*/ 106 h 445"/>
                <a:gd name="T42" fmla="*/ 434 w 454"/>
                <a:gd name="T43" fmla="*/ 76 h 445"/>
                <a:gd name="T44" fmla="*/ 417 w 454"/>
                <a:gd name="T45" fmla="*/ 50 h 445"/>
                <a:gd name="T46" fmla="*/ 394 w 454"/>
                <a:gd name="T47" fmla="*/ 29 h 445"/>
                <a:gd name="T48" fmla="*/ 367 w 454"/>
                <a:gd name="T49" fmla="*/ 13 h 445"/>
                <a:gd name="T50" fmla="*/ 332 w 454"/>
                <a:gd name="T51" fmla="*/ 4 h 445"/>
                <a:gd name="T52" fmla="*/ 293 w 454"/>
                <a:gd name="T53" fmla="*/ 0 h 445"/>
                <a:gd name="T54" fmla="*/ 251 w 454"/>
                <a:gd name="T55" fmla="*/ 4 h 445"/>
                <a:gd name="T56" fmla="*/ 232 w 454"/>
                <a:gd name="T57" fmla="*/ 9 h 445"/>
                <a:gd name="T58" fmla="*/ 214 w 454"/>
                <a:gd name="T59" fmla="*/ 16 h 445"/>
                <a:gd name="T60" fmla="*/ 198 w 454"/>
                <a:gd name="T61" fmla="*/ 25 h 445"/>
                <a:gd name="T62" fmla="*/ 183 w 454"/>
                <a:gd name="T63" fmla="*/ 37 h 445"/>
                <a:gd name="T64" fmla="*/ 168 w 454"/>
                <a:gd name="T65" fmla="*/ 51 h 445"/>
                <a:gd name="T66" fmla="*/ 154 w 454"/>
                <a:gd name="T67" fmla="*/ 70 h 445"/>
                <a:gd name="T68" fmla="*/ 153 w 454"/>
                <a:gd name="T69" fmla="*/ 1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4" h="445">
                  <a:moveTo>
                    <a:pt x="153" y="15"/>
                  </a:moveTo>
                  <a:lnTo>
                    <a:pt x="0" y="15"/>
                  </a:lnTo>
                  <a:lnTo>
                    <a:pt x="0" y="445"/>
                  </a:lnTo>
                  <a:lnTo>
                    <a:pt x="153" y="445"/>
                  </a:lnTo>
                  <a:lnTo>
                    <a:pt x="153" y="221"/>
                  </a:lnTo>
                  <a:lnTo>
                    <a:pt x="153" y="212"/>
                  </a:lnTo>
                  <a:lnTo>
                    <a:pt x="154" y="202"/>
                  </a:lnTo>
                  <a:lnTo>
                    <a:pt x="155" y="193"/>
                  </a:lnTo>
                  <a:lnTo>
                    <a:pt x="156" y="184"/>
                  </a:lnTo>
                  <a:lnTo>
                    <a:pt x="159" y="175"/>
                  </a:lnTo>
                  <a:lnTo>
                    <a:pt x="162" y="166"/>
                  </a:lnTo>
                  <a:lnTo>
                    <a:pt x="165" y="159"/>
                  </a:lnTo>
                  <a:lnTo>
                    <a:pt x="169" y="152"/>
                  </a:lnTo>
                  <a:lnTo>
                    <a:pt x="175" y="145"/>
                  </a:lnTo>
                  <a:lnTo>
                    <a:pt x="181" y="139"/>
                  </a:lnTo>
                  <a:lnTo>
                    <a:pt x="187" y="134"/>
                  </a:lnTo>
                  <a:lnTo>
                    <a:pt x="194" y="130"/>
                  </a:lnTo>
                  <a:lnTo>
                    <a:pt x="202" y="127"/>
                  </a:lnTo>
                  <a:lnTo>
                    <a:pt x="211" y="124"/>
                  </a:lnTo>
                  <a:lnTo>
                    <a:pt x="221" y="123"/>
                  </a:lnTo>
                  <a:lnTo>
                    <a:pt x="233" y="122"/>
                  </a:lnTo>
                  <a:lnTo>
                    <a:pt x="246" y="123"/>
                  </a:lnTo>
                  <a:lnTo>
                    <a:pt x="257" y="125"/>
                  </a:lnTo>
                  <a:lnTo>
                    <a:pt x="267" y="129"/>
                  </a:lnTo>
                  <a:lnTo>
                    <a:pt x="275" y="134"/>
                  </a:lnTo>
                  <a:lnTo>
                    <a:pt x="282" y="140"/>
                  </a:lnTo>
                  <a:lnTo>
                    <a:pt x="288" y="147"/>
                  </a:lnTo>
                  <a:lnTo>
                    <a:pt x="293" y="155"/>
                  </a:lnTo>
                  <a:lnTo>
                    <a:pt x="296" y="163"/>
                  </a:lnTo>
                  <a:lnTo>
                    <a:pt x="298" y="173"/>
                  </a:lnTo>
                  <a:lnTo>
                    <a:pt x="300" y="182"/>
                  </a:lnTo>
                  <a:lnTo>
                    <a:pt x="301" y="191"/>
                  </a:lnTo>
                  <a:lnTo>
                    <a:pt x="302" y="200"/>
                  </a:lnTo>
                  <a:lnTo>
                    <a:pt x="302" y="218"/>
                  </a:lnTo>
                  <a:lnTo>
                    <a:pt x="302" y="236"/>
                  </a:lnTo>
                  <a:lnTo>
                    <a:pt x="302" y="445"/>
                  </a:lnTo>
                  <a:lnTo>
                    <a:pt x="454" y="445"/>
                  </a:lnTo>
                  <a:lnTo>
                    <a:pt x="454" y="179"/>
                  </a:lnTo>
                  <a:lnTo>
                    <a:pt x="453" y="159"/>
                  </a:lnTo>
                  <a:lnTo>
                    <a:pt x="452" y="141"/>
                  </a:lnTo>
                  <a:lnTo>
                    <a:pt x="449" y="124"/>
                  </a:lnTo>
                  <a:lnTo>
                    <a:pt x="445" y="106"/>
                  </a:lnTo>
                  <a:lnTo>
                    <a:pt x="440" y="91"/>
                  </a:lnTo>
                  <a:lnTo>
                    <a:pt x="434" y="76"/>
                  </a:lnTo>
                  <a:lnTo>
                    <a:pt x="426" y="63"/>
                  </a:lnTo>
                  <a:lnTo>
                    <a:pt x="417" y="50"/>
                  </a:lnTo>
                  <a:lnTo>
                    <a:pt x="407" y="39"/>
                  </a:lnTo>
                  <a:lnTo>
                    <a:pt x="394" y="29"/>
                  </a:lnTo>
                  <a:lnTo>
                    <a:pt x="381" y="20"/>
                  </a:lnTo>
                  <a:lnTo>
                    <a:pt x="367" y="13"/>
                  </a:lnTo>
                  <a:lnTo>
                    <a:pt x="351" y="8"/>
                  </a:lnTo>
                  <a:lnTo>
                    <a:pt x="332" y="4"/>
                  </a:lnTo>
                  <a:lnTo>
                    <a:pt x="313" y="0"/>
                  </a:lnTo>
                  <a:lnTo>
                    <a:pt x="293" y="0"/>
                  </a:lnTo>
                  <a:lnTo>
                    <a:pt x="271" y="0"/>
                  </a:lnTo>
                  <a:lnTo>
                    <a:pt x="251" y="4"/>
                  </a:lnTo>
                  <a:lnTo>
                    <a:pt x="241" y="6"/>
                  </a:lnTo>
                  <a:lnTo>
                    <a:pt x="232" y="9"/>
                  </a:lnTo>
                  <a:lnTo>
                    <a:pt x="223" y="12"/>
                  </a:lnTo>
                  <a:lnTo>
                    <a:pt x="214" y="16"/>
                  </a:lnTo>
                  <a:lnTo>
                    <a:pt x="206" y="20"/>
                  </a:lnTo>
                  <a:lnTo>
                    <a:pt x="198" y="25"/>
                  </a:lnTo>
                  <a:lnTo>
                    <a:pt x="190" y="31"/>
                  </a:lnTo>
                  <a:lnTo>
                    <a:pt x="183" y="37"/>
                  </a:lnTo>
                  <a:lnTo>
                    <a:pt x="176" y="44"/>
                  </a:lnTo>
                  <a:lnTo>
                    <a:pt x="168" y="51"/>
                  </a:lnTo>
                  <a:lnTo>
                    <a:pt x="161" y="61"/>
                  </a:lnTo>
                  <a:lnTo>
                    <a:pt x="154" y="70"/>
                  </a:lnTo>
                  <a:lnTo>
                    <a:pt x="153" y="70"/>
                  </a:lnTo>
                  <a:lnTo>
                    <a:pt x="15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47" name="Freeform 23"/>
            <p:cNvSpPr>
              <a:spLocks/>
            </p:cNvSpPr>
            <p:nvPr userDrawn="1"/>
          </p:nvSpPr>
          <p:spPr bwMode="auto">
            <a:xfrm>
              <a:off x="8885238" y="6708775"/>
              <a:ext cx="46038" cy="88900"/>
            </a:xfrm>
            <a:custGeom>
              <a:avLst/>
              <a:gdLst>
                <a:gd name="T0" fmla="*/ 202 w 289"/>
                <a:gd name="T1" fmla="*/ 255 h 560"/>
                <a:gd name="T2" fmla="*/ 289 w 289"/>
                <a:gd name="T3" fmla="*/ 255 h 560"/>
                <a:gd name="T4" fmla="*/ 289 w 289"/>
                <a:gd name="T5" fmla="*/ 130 h 560"/>
                <a:gd name="T6" fmla="*/ 202 w 289"/>
                <a:gd name="T7" fmla="*/ 130 h 560"/>
                <a:gd name="T8" fmla="*/ 202 w 289"/>
                <a:gd name="T9" fmla="*/ 0 h 560"/>
                <a:gd name="T10" fmla="*/ 50 w 289"/>
                <a:gd name="T11" fmla="*/ 0 h 560"/>
                <a:gd name="T12" fmla="*/ 50 w 289"/>
                <a:gd name="T13" fmla="*/ 130 h 560"/>
                <a:gd name="T14" fmla="*/ 0 w 289"/>
                <a:gd name="T15" fmla="*/ 130 h 560"/>
                <a:gd name="T16" fmla="*/ 0 w 289"/>
                <a:gd name="T17" fmla="*/ 255 h 560"/>
                <a:gd name="T18" fmla="*/ 50 w 289"/>
                <a:gd name="T19" fmla="*/ 255 h 560"/>
                <a:gd name="T20" fmla="*/ 50 w 289"/>
                <a:gd name="T21" fmla="*/ 560 h 560"/>
                <a:gd name="T22" fmla="*/ 202 w 289"/>
                <a:gd name="T23" fmla="*/ 560 h 560"/>
                <a:gd name="T24" fmla="*/ 202 w 289"/>
                <a:gd name="T25" fmla="*/ 255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9" h="560">
                  <a:moveTo>
                    <a:pt x="202" y="255"/>
                  </a:moveTo>
                  <a:lnTo>
                    <a:pt x="289" y="255"/>
                  </a:lnTo>
                  <a:lnTo>
                    <a:pt x="289" y="130"/>
                  </a:lnTo>
                  <a:lnTo>
                    <a:pt x="202" y="130"/>
                  </a:lnTo>
                  <a:lnTo>
                    <a:pt x="202" y="0"/>
                  </a:lnTo>
                  <a:lnTo>
                    <a:pt x="50" y="0"/>
                  </a:lnTo>
                  <a:lnTo>
                    <a:pt x="50" y="130"/>
                  </a:lnTo>
                  <a:lnTo>
                    <a:pt x="0" y="130"/>
                  </a:lnTo>
                  <a:lnTo>
                    <a:pt x="0" y="255"/>
                  </a:lnTo>
                  <a:lnTo>
                    <a:pt x="50" y="255"/>
                  </a:lnTo>
                  <a:lnTo>
                    <a:pt x="50" y="560"/>
                  </a:lnTo>
                  <a:lnTo>
                    <a:pt x="202" y="560"/>
                  </a:lnTo>
                  <a:lnTo>
                    <a:pt x="202" y="2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sp>
          <p:nvSpPr>
            <p:cNvPr id="2148" name="Rectangle 24"/>
            <p:cNvSpPr>
              <a:spLocks noChangeArrowheads="1"/>
            </p:cNvSpPr>
            <p:nvPr userDrawn="1"/>
          </p:nvSpPr>
          <p:spPr bwMode="auto">
            <a:xfrm>
              <a:off x="8990013" y="6434138"/>
              <a:ext cx="6350" cy="3635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239" fontAlgn="auto">
                <a:spcBef>
                  <a:spcPts val="0"/>
                </a:spcBef>
                <a:spcAft>
                  <a:spcPts val="0"/>
                </a:spcAft>
              </a:pPr>
              <a:endParaRPr lang="de-CH" dirty="0">
                <a:solidFill>
                  <a:prstClr val="black"/>
                </a:solidFill>
                <a:latin typeface="Futura Luzern Light"/>
              </a:endParaRPr>
            </a:p>
          </p:txBody>
        </p:sp>
      </p:grpSp>
      <p:sp>
        <p:nvSpPr>
          <p:cNvPr id="45" name="Datumsplatzhalter 3"/>
          <p:cNvSpPr>
            <a:spLocks noGrp="1"/>
          </p:cNvSpPr>
          <p:nvPr>
            <p:ph type="dt" sz="half" idx="2"/>
          </p:nvPr>
        </p:nvSpPr>
        <p:spPr>
          <a:xfrm>
            <a:off x="1473347" y="6440106"/>
            <a:ext cx="1022401" cy="216464"/>
          </a:xfrm>
          <a:prstGeom prst="rect">
            <a:avLst/>
          </a:prstGeom>
        </p:spPr>
        <p:txBody>
          <a:bodyPr vert="horz" lIns="0" tIns="0" rIns="0" bIns="0" rtlCol="0" anchor="ctr"/>
          <a:lstStyle>
            <a:lvl1pPr algn="l">
              <a:defRPr sz="900">
                <a:solidFill>
                  <a:schemeClr val="tx1">
                    <a:tint val="75000"/>
                  </a:schemeClr>
                </a:solidFill>
              </a:defRPr>
            </a:lvl1pPr>
          </a:lstStyle>
          <a:p>
            <a:pPr defTabSz="914239" fontAlgn="auto">
              <a:spcBef>
                <a:spcPts val="0"/>
              </a:spcBef>
              <a:spcAft>
                <a:spcPts val="0"/>
              </a:spcAft>
            </a:pPr>
            <a:endParaRPr lang="de-CH" dirty="0">
              <a:solidFill>
                <a:prstClr val="black">
                  <a:tint val="75000"/>
                </a:prstClr>
              </a:solidFill>
              <a:latin typeface="Futura Luzern Light"/>
            </a:endParaRPr>
          </a:p>
        </p:txBody>
      </p:sp>
      <p:sp>
        <p:nvSpPr>
          <p:cNvPr id="46" name="Fußzeilenplatzhalter 4"/>
          <p:cNvSpPr>
            <a:spLocks noGrp="1"/>
          </p:cNvSpPr>
          <p:nvPr>
            <p:ph type="ftr" sz="quarter" idx="3"/>
          </p:nvPr>
        </p:nvSpPr>
        <p:spPr>
          <a:xfrm>
            <a:off x="539596" y="6440106"/>
            <a:ext cx="933751" cy="216464"/>
          </a:xfrm>
          <a:prstGeom prst="rect">
            <a:avLst/>
          </a:prstGeom>
        </p:spPr>
        <p:txBody>
          <a:bodyPr vert="horz" lIns="0" tIns="0" rIns="0" bIns="0" rtlCol="0" anchor="ctr"/>
          <a:lstStyle>
            <a:lvl1pPr algn="l">
              <a:defRPr sz="900">
                <a:solidFill>
                  <a:schemeClr val="tx1">
                    <a:tint val="75000"/>
                  </a:schemeClr>
                </a:solidFill>
              </a:defRPr>
            </a:lvl1pPr>
          </a:lstStyle>
          <a:p>
            <a:pPr defTabSz="914239" fontAlgn="auto">
              <a:spcBef>
                <a:spcPts val="0"/>
              </a:spcBef>
              <a:spcAft>
                <a:spcPts val="0"/>
              </a:spcAft>
            </a:pPr>
            <a:r>
              <a:rPr lang="de-CH" dirty="0" smtClean="0">
                <a:solidFill>
                  <a:prstClr val="black">
                    <a:tint val="75000"/>
                  </a:prstClr>
                </a:solidFill>
                <a:latin typeface="Futura Luzern Light"/>
              </a:rPr>
              <a:t>Stand: 1. Juli 2014</a:t>
            </a:r>
            <a:endParaRPr lang="de-CH" dirty="0">
              <a:solidFill>
                <a:prstClr val="black">
                  <a:tint val="75000"/>
                </a:prstClr>
              </a:solidFill>
              <a:latin typeface="Futura Luzern Light"/>
            </a:endParaRPr>
          </a:p>
        </p:txBody>
      </p:sp>
    </p:spTree>
    <p:extLst>
      <p:ext uri="{BB962C8B-B14F-4D97-AF65-F5344CB8AC3E}">
        <p14:creationId xmlns:p14="http://schemas.microsoft.com/office/powerpoint/2010/main" val="3302616482"/>
      </p:ext>
    </p:extLst>
  </p:cSld>
  <p:clrMap bg1="lt1" tx1="dk1" bg2="lt2" tx2="dk2" accent1="accent1" accent2="accent2" accent3="accent3" accent4="accent4" accent5="accent5" accent6="accent6" hlink="hlink" folHlink="folHlink"/>
  <p:sldLayoutIdLst>
    <p:sldLayoutId id="2147484221" r:id="rId1"/>
    <p:sldLayoutId id="214748422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239" rtl="0" eaLnBrk="1" latinLnBrk="0" hangingPunct="1">
        <a:spcBef>
          <a:spcPct val="0"/>
        </a:spcBef>
        <a:buNone/>
        <a:defRPr sz="3000" b="1" kern="1200">
          <a:solidFill>
            <a:schemeClr val="tx1"/>
          </a:solidFill>
          <a:latin typeface="Futura Luzern Bold" pitchFamily="34" charset="0"/>
          <a:ea typeface="+mj-ea"/>
          <a:cs typeface="+mj-cs"/>
        </a:defRPr>
      </a:lvl1pPr>
    </p:titleStyle>
    <p:bodyStyle>
      <a:lvl1pPr marL="190767" indent="-190767" algn="l" defTabSz="914239" rtl="0" eaLnBrk="1" latinLnBrk="0" hangingPunct="1">
        <a:spcBef>
          <a:spcPts val="432"/>
        </a:spcBef>
        <a:spcAft>
          <a:spcPts val="0"/>
        </a:spcAft>
        <a:buClr>
          <a:schemeClr val="bg1">
            <a:lumMod val="65000"/>
          </a:schemeClr>
        </a:buClr>
        <a:buFont typeface="Arial Black" panose="020B0A04020102020204" pitchFamily="34" charset="0"/>
        <a:buChar char="&gt;"/>
        <a:defRPr sz="1800" kern="1200">
          <a:solidFill>
            <a:schemeClr val="tx1"/>
          </a:solidFill>
          <a:latin typeface="+mn-lt"/>
          <a:ea typeface="+mn-ea"/>
          <a:cs typeface="+mn-cs"/>
        </a:defRPr>
      </a:lvl1pPr>
      <a:lvl2pPr marL="381533" indent="-190767" algn="l" defTabSz="914239" rtl="0" eaLnBrk="1" latinLnBrk="0" hangingPunct="1">
        <a:spcBef>
          <a:spcPts val="432"/>
        </a:spcBef>
        <a:spcAft>
          <a:spcPts val="0"/>
        </a:spcAft>
        <a:buClr>
          <a:schemeClr val="bg1">
            <a:lumMod val="65000"/>
          </a:schemeClr>
        </a:buClr>
        <a:buFont typeface="Arial" panose="020B0604020202020204" pitchFamily="34" charset="0"/>
        <a:buChar char="&gt;"/>
        <a:defRPr sz="1800" kern="1200">
          <a:solidFill>
            <a:schemeClr val="tx1"/>
          </a:solidFill>
          <a:latin typeface="+mn-lt"/>
          <a:ea typeface="+mn-ea"/>
          <a:cs typeface="+mn-cs"/>
        </a:defRPr>
      </a:lvl2pPr>
      <a:lvl3pPr marL="572299" indent="-190767" algn="l" defTabSz="914239" rtl="0" eaLnBrk="1" latinLnBrk="0" hangingPunct="1">
        <a:spcBef>
          <a:spcPts val="432"/>
        </a:spcBef>
        <a:spcAft>
          <a:spcPts val="0"/>
        </a:spcAft>
        <a:buFont typeface="Symbol" panose="05050102010706020507" pitchFamily="18" charset="2"/>
        <a:buChar char="-"/>
        <a:defRPr sz="1800" kern="1200">
          <a:solidFill>
            <a:schemeClr val="tx1"/>
          </a:solidFill>
          <a:latin typeface="+mn-lt"/>
          <a:ea typeface="+mn-ea"/>
          <a:cs typeface="+mn-cs"/>
        </a:defRPr>
      </a:lvl3pPr>
      <a:lvl4pPr marL="720598" indent="-184118" algn="l" defTabSz="914239"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896780" indent="-176182" algn="l" defTabSz="914239"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mailto:heinz.boesch@lu.ch"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mailto:elmar.galliker@lu.c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50300"/>
          </a:stretch>
        </a:blipFill>
        <a:effectLst/>
      </p:bgPr>
    </p:bg>
    <p:spTree>
      <p:nvGrpSpPr>
        <p:cNvPr id="1" name=""/>
        <p:cNvGrpSpPr/>
        <p:nvPr/>
      </p:nvGrpSpPr>
      <p:grpSpPr>
        <a:xfrm>
          <a:off x="0" y="0"/>
          <a:ext cx="0" cy="0"/>
          <a:chOff x="0" y="0"/>
          <a:chExt cx="0" cy="0"/>
        </a:xfrm>
      </p:grpSpPr>
      <p:sp>
        <p:nvSpPr>
          <p:cNvPr id="25602" name="Rectangle 11"/>
          <p:cNvSpPr>
            <a:spLocks noGrp="1" noChangeArrowheads="1"/>
          </p:cNvSpPr>
          <p:nvPr>
            <p:ph type="ctrTitle"/>
          </p:nvPr>
        </p:nvSpPr>
        <p:spPr>
          <a:xfrm>
            <a:off x="1116013" y="2106000"/>
            <a:ext cx="7488237" cy="1465182"/>
          </a:xfrm>
        </p:spPr>
        <p:txBody>
          <a:bodyPr/>
          <a:lstStyle/>
          <a:p>
            <a:pPr eaLnBrk="1" hangingPunct="1"/>
            <a:r>
              <a:rPr lang="de-DE" altLang="de-DE" dirty="0" smtClean="0"/>
              <a:t>Dienststelle Immobilien</a:t>
            </a:r>
          </a:p>
        </p:txBody>
      </p:sp>
      <p:sp>
        <p:nvSpPr>
          <p:cNvPr id="2560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Arial Black" pitchFamily="34" charset="0"/>
              <a:buChar char="&gt;"/>
              <a:defRPr sz="2800">
                <a:solidFill>
                  <a:schemeClr val="tx1"/>
                </a:solidFill>
                <a:latin typeface="Arial" charset="0"/>
              </a:defRPr>
            </a:lvl1pPr>
            <a:lvl2pPr marL="742950" indent="-285750" eaLnBrk="0" hangingPunct="0">
              <a:spcBef>
                <a:spcPct val="20000"/>
              </a:spcBef>
              <a:buClr>
                <a:srgbClr val="FFCC00"/>
              </a:buClr>
              <a:buFont typeface="Arial Black" pitchFamily="34" charset="0"/>
              <a:buChar char="&gt;"/>
              <a:defRPr sz="2400">
                <a:solidFill>
                  <a:schemeClr val="tx1"/>
                </a:solidFill>
                <a:latin typeface="Arial" charset="0"/>
              </a:defRPr>
            </a:lvl2pPr>
            <a:lvl3pPr marL="1143000" indent="-228600" eaLnBrk="0" hangingPunct="0">
              <a:spcBef>
                <a:spcPct val="20000"/>
              </a:spcBef>
              <a:buClr>
                <a:srgbClr val="FFCC00"/>
              </a:buClr>
              <a:buFont typeface="Arial Black" pitchFamily="34" charset="0"/>
              <a:buChar char="&gt;"/>
              <a:defRPr sz="2000">
                <a:solidFill>
                  <a:schemeClr val="tx1"/>
                </a:solidFill>
                <a:latin typeface="Arial" charset="0"/>
              </a:defRPr>
            </a:lvl3pPr>
            <a:lvl4pPr marL="1600200" indent="-228600" eaLnBrk="0" hangingPunct="0">
              <a:spcBef>
                <a:spcPct val="20000"/>
              </a:spcBef>
              <a:buClr>
                <a:srgbClr val="FFCC00"/>
              </a:buClr>
              <a:buFont typeface="Arial Black" pitchFamily="34" charset="0"/>
              <a:buChar char="&gt;"/>
              <a:defRPr>
                <a:solidFill>
                  <a:schemeClr val="tx1"/>
                </a:solidFill>
                <a:latin typeface="Arial" charset="0"/>
              </a:defRPr>
            </a:lvl4pPr>
            <a:lvl5pPr marL="2057400" indent="-228600" eaLnBrk="0" hangingPunct="0">
              <a:spcBef>
                <a:spcPct val="20000"/>
              </a:spcBef>
              <a:buClr>
                <a:srgbClr val="FFCC00"/>
              </a:buClr>
              <a:buFont typeface="Arial Black" pitchFamily="34" charset="0"/>
              <a:buChar char="&gt;"/>
              <a:defRPr>
                <a:solidFill>
                  <a:schemeClr val="tx1"/>
                </a:solidFill>
                <a:latin typeface="Arial" charset="0"/>
              </a:defRPr>
            </a:lvl5pPr>
            <a:lvl6pPr marL="2514600" indent="-228600" eaLnBrk="0" fontAlgn="base" hangingPunct="0">
              <a:spcBef>
                <a:spcPct val="20000"/>
              </a:spcBef>
              <a:spcAft>
                <a:spcPct val="0"/>
              </a:spcAft>
              <a:buClr>
                <a:srgbClr val="FFCC00"/>
              </a:buClr>
              <a:buFont typeface="Arial Black" pitchFamily="34" charset="0"/>
              <a:buChar char="&gt;"/>
              <a:defRPr>
                <a:solidFill>
                  <a:schemeClr val="tx1"/>
                </a:solidFill>
                <a:latin typeface="Arial" charset="0"/>
              </a:defRPr>
            </a:lvl6pPr>
            <a:lvl7pPr marL="2971800" indent="-228600" eaLnBrk="0" fontAlgn="base" hangingPunct="0">
              <a:spcBef>
                <a:spcPct val="20000"/>
              </a:spcBef>
              <a:spcAft>
                <a:spcPct val="0"/>
              </a:spcAft>
              <a:buClr>
                <a:srgbClr val="FFCC00"/>
              </a:buClr>
              <a:buFont typeface="Arial Black" pitchFamily="34" charset="0"/>
              <a:buChar char="&gt;"/>
              <a:defRPr>
                <a:solidFill>
                  <a:schemeClr val="tx1"/>
                </a:solidFill>
                <a:latin typeface="Arial" charset="0"/>
              </a:defRPr>
            </a:lvl7pPr>
            <a:lvl8pPr marL="3429000" indent="-228600" eaLnBrk="0" fontAlgn="base" hangingPunct="0">
              <a:spcBef>
                <a:spcPct val="20000"/>
              </a:spcBef>
              <a:spcAft>
                <a:spcPct val="0"/>
              </a:spcAft>
              <a:buClr>
                <a:srgbClr val="FFCC00"/>
              </a:buClr>
              <a:buFont typeface="Arial Black" pitchFamily="34" charset="0"/>
              <a:buChar char="&gt;"/>
              <a:defRPr>
                <a:solidFill>
                  <a:schemeClr val="tx1"/>
                </a:solidFill>
                <a:latin typeface="Arial" charset="0"/>
              </a:defRPr>
            </a:lvl8pPr>
            <a:lvl9pPr marL="3886200" indent="-228600" eaLnBrk="0" fontAlgn="base" hangingPunct="0">
              <a:spcBef>
                <a:spcPct val="20000"/>
              </a:spcBef>
              <a:spcAft>
                <a:spcPct val="0"/>
              </a:spcAft>
              <a:buClr>
                <a:srgbClr val="FFCC00"/>
              </a:buClr>
              <a:buFont typeface="Arial Black" pitchFamily="34" charset="0"/>
              <a:buChar char="&gt;"/>
              <a:defRPr>
                <a:solidFill>
                  <a:schemeClr val="tx1"/>
                </a:solidFill>
                <a:latin typeface="Arial" charset="0"/>
              </a:defRPr>
            </a:lvl9pPr>
          </a:lstStyle>
          <a:p>
            <a:pPr eaLnBrk="1" hangingPunct="1">
              <a:spcBef>
                <a:spcPct val="0"/>
              </a:spcBef>
              <a:buClrTx/>
              <a:buFontTx/>
              <a:buNone/>
            </a:pPr>
            <a:r>
              <a:rPr lang="de-DE" altLang="de-DE" sz="1200" dirty="0" smtClean="0"/>
              <a:t>Juni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idx="1"/>
          </p:nvPr>
        </p:nvSpPr>
        <p:spPr>
          <a:effectLst>
            <a:outerShdw blurRad="50800" dist="38100" dir="2700000" algn="tl" rotWithShape="0">
              <a:prstClr val="black">
                <a:alpha val="40000"/>
              </a:prstClr>
            </a:outerShdw>
          </a:effectLst>
        </p:spPr>
        <p:txBody>
          <a:bodyPr/>
          <a:lstStyle/>
          <a:p>
            <a:pPr lvl="0"/>
            <a:r>
              <a:rPr lang="de-DE" sz="3200" dirty="0">
                <a:solidFill>
                  <a:srgbClr val="3366CC"/>
                </a:solidFill>
                <a:effectLst>
                  <a:outerShdw blurRad="38100" dist="38100" dir="2700000" algn="tl">
                    <a:srgbClr val="000000">
                      <a:alpha val="43137"/>
                    </a:srgbClr>
                  </a:outerShdw>
                </a:effectLst>
              </a:rPr>
              <a:t>Vielen Dank für Ihre </a:t>
            </a:r>
            <a:r>
              <a:rPr lang="de-DE" sz="3200" dirty="0" smtClean="0">
                <a:solidFill>
                  <a:srgbClr val="3366CC"/>
                </a:solidFill>
                <a:effectLst>
                  <a:outerShdw blurRad="38100" dist="38100" dir="2700000" algn="tl">
                    <a:srgbClr val="000000">
                      <a:alpha val="43137"/>
                    </a:srgbClr>
                  </a:outerShdw>
                </a:effectLst>
              </a:rPr>
              <a:t>Aufmerksamkeit!</a:t>
            </a:r>
            <a:endParaRPr lang="de-DE" sz="3200" dirty="0">
              <a:solidFill>
                <a:srgbClr val="3366CC"/>
              </a:solidFill>
              <a:effectLst>
                <a:outerShdw blurRad="38100" dist="38100" dir="2700000" algn="tl">
                  <a:srgbClr val="000000">
                    <a:alpha val="43137"/>
                  </a:srgbClr>
                </a:outerShdw>
              </a:effectLst>
            </a:endParaRPr>
          </a:p>
        </p:txBody>
      </p:sp>
      <p:sp>
        <p:nvSpPr>
          <p:cNvPr id="9" name="Textfeld 8"/>
          <p:cNvSpPr txBox="1"/>
          <p:nvPr/>
        </p:nvSpPr>
        <p:spPr>
          <a:xfrm>
            <a:off x="683568" y="4924325"/>
            <a:ext cx="3744416" cy="1569660"/>
          </a:xfrm>
          <a:prstGeom prst="rect">
            <a:avLst/>
          </a:prstGeom>
          <a:noFill/>
        </p:spPr>
        <p:txBody>
          <a:bodyPr wrap="square" rtlCol="0">
            <a:spAutoFit/>
          </a:bodyPr>
          <a:lstStyle/>
          <a:p>
            <a:r>
              <a:rPr lang="de-DE" sz="1200" kern="1200" dirty="0" smtClean="0">
                <a:solidFill>
                  <a:schemeClr val="tx1"/>
                </a:solidFill>
                <a:effectLst/>
                <a:latin typeface="Arial" charset="0"/>
                <a:ea typeface="+mn-ea"/>
                <a:cs typeface="+mn-cs"/>
              </a:rPr>
              <a:t>Finanzdepartement</a:t>
            </a:r>
          </a:p>
          <a:p>
            <a:r>
              <a:rPr lang="de-DE" sz="1200" b="1" kern="1200" dirty="0" smtClean="0">
                <a:solidFill>
                  <a:schemeClr val="tx1"/>
                </a:solidFill>
                <a:effectLst/>
                <a:latin typeface="Arial" charset="0"/>
                <a:ea typeface="+mn-ea"/>
                <a:cs typeface="+mn-cs"/>
              </a:rPr>
              <a:t>Dienststelle Immobilien</a:t>
            </a:r>
          </a:p>
          <a:p>
            <a:r>
              <a:rPr lang="de-DE" sz="1200" kern="1200" dirty="0" err="1" smtClean="0">
                <a:solidFill>
                  <a:schemeClr val="tx1"/>
                </a:solidFill>
                <a:effectLst/>
                <a:latin typeface="Arial" charset="0"/>
                <a:ea typeface="+mn-ea"/>
                <a:cs typeface="+mn-cs"/>
              </a:rPr>
              <a:t>Stadthofstrasse</a:t>
            </a:r>
            <a:r>
              <a:rPr lang="de-DE" sz="1200" kern="1200" dirty="0" smtClean="0">
                <a:solidFill>
                  <a:schemeClr val="tx1"/>
                </a:solidFill>
                <a:effectLst/>
                <a:latin typeface="Arial" charset="0"/>
                <a:ea typeface="+mn-ea"/>
                <a:cs typeface="+mn-cs"/>
              </a:rPr>
              <a:t> 4</a:t>
            </a:r>
          </a:p>
          <a:p>
            <a:r>
              <a:rPr lang="de-DE" sz="1200" dirty="0" smtClean="0"/>
              <a:t>Postfach 3768</a:t>
            </a:r>
            <a:endParaRPr lang="de-DE" sz="1200" kern="1200" dirty="0" smtClean="0">
              <a:solidFill>
                <a:schemeClr val="tx1"/>
              </a:solidFill>
              <a:effectLst/>
              <a:latin typeface="Arial" charset="0"/>
              <a:ea typeface="+mn-ea"/>
              <a:cs typeface="+mn-cs"/>
            </a:endParaRPr>
          </a:p>
          <a:p>
            <a:r>
              <a:rPr lang="de-DE" sz="1200" kern="1200" dirty="0" smtClean="0">
                <a:solidFill>
                  <a:schemeClr val="tx1"/>
                </a:solidFill>
                <a:effectLst/>
                <a:latin typeface="Arial" charset="0"/>
                <a:ea typeface="+mn-ea"/>
                <a:cs typeface="+mn-cs"/>
              </a:rPr>
              <a:t>6002 Luzern</a:t>
            </a:r>
          </a:p>
          <a:p>
            <a:r>
              <a:rPr lang="de-DE" sz="1200" kern="1200" dirty="0" smtClean="0">
                <a:solidFill>
                  <a:schemeClr val="tx1"/>
                </a:solidFill>
                <a:effectLst/>
                <a:latin typeface="Arial" charset="0"/>
                <a:ea typeface="+mn-ea"/>
                <a:cs typeface="+mn-cs"/>
              </a:rPr>
              <a:t> </a:t>
            </a:r>
          </a:p>
          <a:p>
            <a:r>
              <a:rPr lang="de-DE" sz="1200" kern="1200" dirty="0" smtClean="0">
                <a:solidFill>
                  <a:schemeClr val="tx1"/>
                </a:solidFill>
                <a:effectLst/>
                <a:latin typeface="Arial" charset="0"/>
                <a:ea typeface="+mn-ea"/>
                <a:cs typeface="+mn-cs"/>
              </a:rPr>
              <a:t>Tel. 041 228 51 00</a:t>
            </a:r>
          </a:p>
          <a:p>
            <a:r>
              <a:rPr lang="de-DE" sz="1200" kern="1200" dirty="0" smtClean="0">
                <a:solidFill>
                  <a:schemeClr val="tx1"/>
                </a:solidFill>
                <a:effectLst/>
                <a:latin typeface="Arial" charset="0"/>
                <a:ea typeface="+mn-ea"/>
                <a:cs typeface="+mn-cs"/>
              </a:rPr>
              <a:t>www.immobilien.lu.ch</a:t>
            </a:r>
            <a:endParaRPr lang="de-DE" sz="1200" kern="1200" dirty="0">
              <a:solidFill>
                <a:schemeClr val="tx1"/>
              </a:solidFill>
              <a:effectLst/>
              <a:latin typeface="Arial" charset="0"/>
              <a:ea typeface="+mn-ea"/>
              <a:cs typeface="+mn-cs"/>
            </a:endParaRPr>
          </a:p>
        </p:txBody>
      </p:sp>
      <p:pic>
        <p:nvPicPr>
          <p:cNvPr id="10" name="Picture 2" descr="R:\Kanton_Luzern\SK_Staatskanzlei\CD\Logos horizontal\Logo Luzern Solo\LogoL_sw_neutral_mast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672" y="4473683"/>
            <a:ext cx="2700052" cy="32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22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Agenda</a:t>
            </a:r>
            <a:endParaRPr lang="de-CH" dirty="0"/>
          </a:p>
        </p:txBody>
      </p:sp>
      <p:sp>
        <p:nvSpPr>
          <p:cNvPr id="3" name="Inhaltsplatzhalter 2"/>
          <p:cNvSpPr>
            <a:spLocks noGrp="1"/>
          </p:cNvSpPr>
          <p:nvPr>
            <p:ph idx="1"/>
          </p:nvPr>
        </p:nvSpPr>
        <p:spPr/>
        <p:txBody>
          <a:bodyPr/>
          <a:lstStyle/>
          <a:p>
            <a:pPr marL="514350" indent="-514350">
              <a:buFont typeface="+mj-lt"/>
              <a:buAutoNum type="arabicPeriod"/>
            </a:pPr>
            <a:r>
              <a:rPr lang="de-DE" dirty="0" smtClean="0"/>
              <a:t>Grundauftrag</a:t>
            </a:r>
            <a:endParaRPr lang="de-DE" dirty="0"/>
          </a:p>
          <a:p>
            <a:pPr marL="514350" indent="-514350">
              <a:buFont typeface="+mj-lt"/>
              <a:buAutoNum type="arabicPeriod"/>
            </a:pPr>
            <a:r>
              <a:rPr lang="de-DE" dirty="0" smtClean="0"/>
              <a:t>Strategische </a:t>
            </a:r>
            <a:r>
              <a:rPr lang="de-DE" dirty="0"/>
              <a:t>Ausrichtung</a:t>
            </a:r>
          </a:p>
          <a:p>
            <a:pPr marL="514350" indent="-514350">
              <a:buFont typeface="+mj-lt"/>
              <a:buAutoNum type="arabicPeriod"/>
            </a:pPr>
            <a:r>
              <a:rPr lang="de-DE" dirty="0" smtClean="0"/>
              <a:t>Kennzahlen</a:t>
            </a:r>
            <a:endParaRPr lang="de-DE" dirty="0"/>
          </a:p>
          <a:p>
            <a:pPr marL="514350" indent="-514350">
              <a:buFont typeface="+mj-lt"/>
              <a:buAutoNum type="arabicPeriod"/>
            </a:pPr>
            <a:r>
              <a:rPr lang="de-DE" dirty="0" smtClean="0"/>
              <a:t>Organigramm</a:t>
            </a:r>
            <a:endParaRPr lang="de-DE" dirty="0"/>
          </a:p>
          <a:p>
            <a:pPr marL="514350" indent="-514350">
              <a:buFont typeface="+mj-lt"/>
              <a:buAutoNum type="arabicPeriod"/>
            </a:pPr>
            <a:r>
              <a:rPr lang="de-DE" dirty="0" smtClean="0"/>
              <a:t>Aufgaben </a:t>
            </a:r>
            <a:r>
              <a:rPr lang="de-DE" dirty="0"/>
              <a:t>/ Verantwortung</a:t>
            </a:r>
          </a:p>
          <a:p>
            <a:pPr marL="514350" indent="-514350">
              <a:buFont typeface="+mj-lt"/>
              <a:buAutoNum type="arabicPeriod"/>
            </a:pPr>
            <a:r>
              <a:rPr lang="de-DE" dirty="0" smtClean="0"/>
              <a:t>Unsere </a:t>
            </a:r>
            <a:r>
              <a:rPr lang="de-DE" dirty="0"/>
              <a:t>Werte</a:t>
            </a:r>
          </a:p>
          <a:p>
            <a:pPr marL="0" indent="0">
              <a:buNone/>
            </a:pP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2</a:t>
            </a:fld>
            <a:endParaRPr lang="de-CH" dirty="0"/>
          </a:p>
        </p:txBody>
      </p:sp>
    </p:spTree>
    <p:extLst>
      <p:ext uri="{BB962C8B-B14F-4D97-AF65-F5344CB8AC3E}">
        <p14:creationId xmlns:p14="http://schemas.microsoft.com/office/powerpoint/2010/main" val="61712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Grundauftrag</a:t>
            </a:r>
            <a:endParaRPr lang="de-CH" dirty="0"/>
          </a:p>
        </p:txBody>
      </p:sp>
      <p:sp>
        <p:nvSpPr>
          <p:cNvPr id="3" name="Inhaltsplatzhalter 2"/>
          <p:cNvSpPr>
            <a:spLocks noGrp="1"/>
          </p:cNvSpPr>
          <p:nvPr>
            <p:ph idx="1"/>
          </p:nvPr>
        </p:nvSpPr>
        <p:spPr>
          <a:xfrm>
            <a:off x="1116000" y="880591"/>
            <a:ext cx="7632464" cy="4492625"/>
          </a:xfrm>
        </p:spPr>
        <p:txBody>
          <a:bodyPr/>
          <a:lstStyle/>
          <a:p>
            <a:pPr marL="0" indent="0">
              <a:buNone/>
            </a:pPr>
            <a:r>
              <a:rPr lang="de-DE" sz="2000" b="1" dirty="0"/>
              <a:t>Die Dienststelle Immobilien ist das Immobilien-Kompetenzzentrum des Kantons Luzern. Sie vertritt als Eigentümerin und Bauherrin die Interessen des Kantons Luzern und betreibt ein innovatives und nachhaltiges Immobilienmanagement</a:t>
            </a:r>
            <a:r>
              <a:rPr lang="de-DE" sz="2000" b="1" dirty="0" smtClean="0"/>
              <a:t>.</a:t>
            </a:r>
          </a:p>
          <a:p>
            <a:pPr marL="0" indent="0">
              <a:buNone/>
            </a:pPr>
            <a:r>
              <a:rPr lang="de-DE" sz="2000" dirty="0" smtClean="0"/>
              <a:t>Die Dienststelle Immobilien:</a:t>
            </a:r>
          </a:p>
          <a:p>
            <a:r>
              <a:rPr lang="de-DE" sz="1800" dirty="0" smtClean="0"/>
              <a:t>ist </a:t>
            </a:r>
            <a:r>
              <a:rPr lang="de-DE" sz="1800" dirty="0"/>
              <a:t>verantwortlich für die Erarbeitung einer kundenorientierten und nachhaltigen Bewirtschaftungsstrategie aller staatlichen und zugemieteten Liegenschaften und von Projektentwicklungen mit Standort- und Nutzungskonzepten</a:t>
            </a:r>
          </a:p>
          <a:p>
            <a:r>
              <a:rPr lang="de-DE" sz="1800" dirty="0"/>
              <a:t>erarbeitet und bewirtschaftet umfassende Liegenschaften- und Objektdaten sowie </a:t>
            </a:r>
            <a:r>
              <a:rPr lang="de-DE" sz="1800" dirty="0" err="1"/>
              <a:t>Liegenschaftenstandards</a:t>
            </a:r>
            <a:r>
              <a:rPr lang="de-DE" sz="1800" dirty="0"/>
              <a:t> als Grundlage für ein systematisches, effizientes und qualitätsvolles Immobilienmanagement</a:t>
            </a:r>
          </a:p>
          <a:p>
            <a:r>
              <a:rPr lang="de-DE" sz="1800" dirty="0"/>
              <a:t>ist verantwortlich für die Projektierung und Realisierung aller staatlichen Hochbauten. Sie erarbeitet und bewirtschaftet die Investitionsrechnung aller kantonalen Hochbauten unter Berücksichtigung der mehrjährigen Finanzvorgaben </a:t>
            </a:r>
          </a:p>
          <a:p>
            <a:pPr marL="0" indent="0">
              <a:buNone/>
            </a:pP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3</a:t>
            </a:fld>
            <a:endParaRPr lang="de-CH" dirty="0"/>
          </a:p>
        </p:txBody>
      </p:sp>
    </p:spTree>
    <p:extLst>
      <p:ext uri="{BB962C8B-B14F-4D97-AF65-F5344CB8AC3E}">
        <p14:creationId xmlns:p14="http://schemas.microsoft.com/office/powerpoint/2010/main" val="2188711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Grundauftrag</a:t>
            </a:r>
            <a:endParaRPr lang="de-CH" dirty="0"/>
          </a:p>
        </p:txBody>
      </p:sp>
      <p:sp>
        <p:nvSpPr>
          <p:cNvPr id="3" name="Inhaltsplatzhalter 2"/>
          <p:cNvSpPr>
            <a:spLocks noGrp="1"/>
          </p:cNvSpPr>
          <p:nvPr>
            <p:ph idx="1"/>
          </p:nvPr>
        </p:nvSpPr>
        <p:spPr/>
        <p:txBody>
          <a:bodyPr/>
          <a:lstStyle/>
          <a:p>
            <a:pPr marL="0" indent="0">
              <a:buNone/>
            </a:pPr>
            <a:r>
              <a:rPr lang="de-DE" sz="2000" dirty="0" smtClean="0"/>
              <a:t>Die Dienststelle Immobilien:</a:t>
            </a:r>
          </a:p>
          <a:p>
            <a:pPr marL="265113" lvl="2">
              <a:defRPr/>
            </a:pPr>
            <a:r>
              <a:rPr lang="de-CH" sz="1800" dirty="0"/>
              <a:t>schafft und bewahrt mit ihren Bauten gesellschaftliche, kulturelle und ökonomische Werte</a:t>
            </a:r>
          </a:p>
          <a:p>
            <a:pPr marL="265113" lvl="2">
              <a:defRPr/>
            </a:pPr>
            <a:r>
              <a:rPr lang="de-DE" sz="1800" dirty="0"/>
              <a:t>sichert die optimale Nutzung der staatlichen und zugemieteten Bauten, Grundstücke, Anlagen und Einrichtungen. Sie kauft und verkauft Liegenschaften für den Kanton Luzern. Sie sichert die langfristige Werterhaltung und die Funktionstüchtigkeit der staatlichen Immobilien </a:t>
            </a:r>
          </a:p>
          <a:p>
            <a:pPr marL="265113" lvl="2">
              <a:defRPr/>
            </a:pPr>
            <a:r>
              <a:rPr lang="de-DE" sz="1800" dirty="0"/>
              <a:t>berät und unterstützt als Immobilien- und Baufachorgan den Regierungsrat, die Departemente und die Dienststellen des Kantons Luzern </a:t>
            </a:r>
          </a:p>
          <a:p>
            <a:pPr marL="265113" lvl="2">
              <a:defRPr/>
            </a:pPr>
            <a:r>
              <a:rPr lang="de-DE" sz="1800" dirty="0"/>
              <a:t>ist verantwortlich für den Vollzug des sozialen Wohnungsbaus</a:t>
            </a:r>
          </a:p>
          <a:p>
            <a:pPr marL="265113" lvl="2">
              <a:defRPr/>
            </a:pPr>
            <a:r>
              <a:rPr lang="de-DE" sz="1800" dirty="0"/>
              <a:t>erbringt im Rahmen von vertraglichen Vereinbarungen externe Leistungen für Immobilien und </a:t>
            </a:r>
            <a:r>
              <a:rPr lang="de-DE" sz="1800" dirty="0" smtClean="0"/>
              <a:t>Baufachberatung </a:t>
            </a:r>
            <a:r>
              <a:rPr lang="de-DE" sz="1800" dirty="0"/>
              <a:t>an ausgelagerte Betriebe (öffentlich rechtliche Anstalten) und Dritte</a:t>
            </a:r>
            <a:endParaRPr lang="de-DE" dirty="0"/>
          </a:p>
          <a:p>
            <a:pPr marL="0" indent="0">
              <a:buNone/>
            </a:pP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4</a:t>
            </a:fld>
            <a:endParaRPr lang="de-CH" dirty="0"/>
          </a:p>
        </p:txBody>
      </p:sp>
    </p:spTree>
    <p:extLst>
      <p:ext uri="{BB962C8B-B14F-4D97-AF65-F5344CB8AC3E}">
        <p14:creationId xmlns:p14="http://schemas.microsoft.com/office/powerpoint/2010/main" val="199554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Strategische Ausrichtung</a:t>
            </a: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5</a:t>
            </a:fld>
            <a:endParaRPr lang="de-CH" dirty="0"/>
          </a:p>
        </p:txBody>
      </p:sp>
      <p:grpSp>
        <p:nvGrpSpPr>
          <p:cNvPr id="6" name="Gruppieren 5"/>
          <p:cNvGrpSpPr/>
          <p:nvPr/>
        </p:nvGrpSpPr>
        <p:grpSpPr>
          <a:xfrm>
            <a:off x="971599" y="1479820"/>
            <a:ext cx="2284007" cy="1132395"/>
            <a:chOff x="732855" y="1052576"/>
            <a:chExt cx="2216678" cy="1421417"/>
          </a:xfrm>
        </p:grpSpPr>
        <p:sp>
          <p:nvSpPr>
            <p:cNvPr id="7" name="Rechteck 6"/>
            <p:cNvSpPr/>
            <p:nvPr/>
          </p:nvSpPr>
          <p:spPr>
            <a:xfrm>
              <a:off x="732855" y="1052576"/>
              <a:ext cx="2216678" cy="142141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8" name="Textfeld 7"/>
            <p:cNvSpPr txBox="1"/>
            <p:nvPr/>
          </p:nvSpPr>
          <p:spPr>
            <a:xfrm>
              <a:off x="732855" y="1071128"/>
              <a:ext cx="2043993" cy="861774"/>
            </a:xfrm>
            <a:prstGeom prst="rect">
              <a:avLst/>
            </a:prstGeom>
            <a:noFill/>
          </p:spPr>
          <p:txBody>
            <a:bodyPr wrap="square" rtlCol="0">
              <a:spAutoFit/>
            </a:bodyPr>
            <a:lstStyle/>
            <a:p>
              <a:r>
                <a:rPr lang="de-CH" sz="1000" b="1" dirty="0">
                  <a:latin typeface="Arial" panose="020B0604020202020204" pitchFamily="34" charset="0"/>
                  <a:cs typeface="Arial" panose="020B0604020202020204" pitchFamily="34" charset="0"/>
                </a:rPr>
                <a:t>Werte</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Einigkeit</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Kommunikation</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Kompetenz</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Vertrauen</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Wertschätzung</a:t>
              </a:r>
            </a:p>
          </p:txBody>
        </p:sp>
      </p:grpSp>
      <p:grpSp>
        <p:nvGrpSpPr>
          <p:cNvPr id="9" name="Gruppieren 8"/>
          <p:cNvGrpSpPr/>
          <p:nvPr/>
        </p:nvGrpSpPr>
        <p:grpSpPr>
          <a:xfrm>
            <a:off x="964234" y="4949127"/>
            <a:ext cx="2246100" cy="1216176"/>
            <a:chOff x="792464" y="5919507"/>
            <a:chExt cx="2246100" cy="1600317"/>
          </a:xfrm>
        </p:grpSpPr>
        <p:sp>
          <p:nvSpPr>
            <p:cNvPr id="10" name="Rechteck 9"/>
            <p:cNvSpPr/>
            <p:nvPr/>
          </p:nvSpPr>
          <p:spPr>
            <a:xfrm>
              <a:off x="801488" y="5919507"/>
              <a:ext cx="2237076" cy="160031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11" name="Textfeld 10"/>
            <p:cNvSpPr txBox="1"/>
            <p:nvPr/>
          </p:nvSpPr>
          <p:spPr>
            <a:xfrm>
              <a:off x="792464" y="5919507"/>
              <a:ext cx="2221824" cy="1199171"/>
            </a:xfrm>
            <a:prstGeom prst="rect">
              <a:avLst/>
            </a:prstGeom>
            <a:noFill/>
            <a:ln>
              <a:noFill/>
            </a:ln>
          </p:spPr>
          <p:txBody>
            <a:bodyPr wrap="square" lIns="65306" tIns="32653" rIns="65306" bIns="32653" rtlCol="0">
              <a:spAutoFit/>
            </a:bodyPr>
            <a:lstStyle/>
            <a:p>
              <a:r>
                <a:rPr lang="de-CH" sz="1000" b="1" dirty="0">
                  <a:latin typeface="Arial" panose="020B0604020202020204" pitchFamily="34" charset="0"/>
                  <a:cs typeface="Arial" panose="020B0604020202020204" pitchFamily="34" charset="0"/>
                </a:rPr>
                <a:t>Kernkompetenzen</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Unternehmerisches Denken und Handeln</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Fach- und Sozialkompetenz</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Loyalität</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Veränderungskompetenz</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Kommunikationskompetenz</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Kundenorientierung</a:t>
              </a:r>
            </a:p>
            <a:p>
              <a:endParaRPr lang="de-DE" sz="1100" dirty="0">
                <a:latin typeface="Arial" panose="020B0604020202020204" pitchFamily="34" charset="0"/>
                <a:cs typeface="Arial" panose="020B0604020202020204" pitchFamily="34" charset="0"/>
              </a:endParaRPr>
            </a:p>
          </p:txBody>
        </p:sp>
      </p:grpSp>
      <p:grpSp>
        <p:nvGrpSpPr>
          <p:cNvPr id="12" name="Gruppieren 11"/>
          <p:cNvGrpSpPr/>
          <p:nvPr/>
        </p:nvGrpSpPr>
        <p:grpSpPr>
          <a:xfrm>
            <a:off x="971600" y="2937928"/>
            <a:ext cx="2238734" cy="1481799"/>
            <a:chOff x="735804" y="2377096"/>
            <a:chExt cx="2238734" cy="2077091"/>
          </a:xfrm>
        </p:grpSpPr>
        <p:sp>
          <p:nvSpPr>
            <p:cNvPr id="13" name="Rechteck 12"/>
            <p:cNvSpPr/>
            <p:nvPr/>
          </p:nvSpPr>
          <p:spPr>
            <a:xfrm>
              <a:off x="737460" y="2377096"/>
              <a:ext cx="2237078" cy="207709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14" name="Textfeld 13"/>
            <p:cNvSpPr txBox="1"/>
            <p:nvPr/>
          </p:nvSpPr>
          <p:spPr>
            <a:xfrm>
              <a:off x="735804" y="2467892"/>
              <a:ext cx="2047963" cy="1380549"/>
            </a:xfrm>
            <a:prstGeom prst="rect">
              <a:avLst/>
            </a:prstGeom>
            <a:noFill/>
          </p:spPr>
          <p:txBody>
            <a:bodyPr wrap="square" rtlCol="0">
              <a:spAutoFit/>
            </a:bodyPr>
            <a:lstStyle/>
            <a:p>
              <a:r>
                <a:rPr lang="de-CH" sz="1000" b="1" dirty="0">
                  <a:latin typeface="Arial" panose="020B0604020202020204" pitchFamily="34" charset="0"/>
                  <a:cs typeface="Arial" panose="020B0604020202020204" pitchFamily="34" charset="0"/>
                </a:rPr>
                <a:t>Führungsverständnis</a:t>
              </a:r>
            </a:p>
            <a:p>
              <a:pPr marL="124717" indent="-124717">
                <a:buFont typeface="Arial" panose="020B0604020202020204" pitchFamily="34" charset="0"/>
                <a:buChar char="•"/>
              </a:pPr>
              <a:r>
                <a:rPr lang="de-CH" sz="800" dirty="0" smtClean="0">
                  <a:latin typeface="Arial" panose="020B0604020202020204" pitchFamily="34" charset="0"/>
                  <a:cs typeface="Arial" panose="020B0604020202020204" pitchFamily="34" charset="0"/>
                </a:rPr>
                <a:t>Ergebnis- </a:t>
              </a:r>
              <a:r>
                <a:rPr lang="de-CH" sz="800" dirty="0">
                  <a:latin typeface="Arial" panose="020B0604020202020204" pitchFamily="34" charset="0"/>
                  <a:cs typeface="Arial" panose="020B0604020202020204" pitchFamily="34" charset="0"/>
                </a:rPr>
                <a:t>und Zielorientierung</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Gegenseitiges Vertrauen</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Beitrag im Gesamtinteresse des Kantons</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Verlässlichkeit und Transparenz</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Nachhaltiges Denken und Handeln</a:t>
              </a:r>
            </a:p>
          </p:txBody>
        </p:sp>
      </p:grpSp>
      <p:grpSp>
        <p:nvGrpSpPr>
          <p:cNvPr id="15" name="Gruppieren 14"/>
          <p:cNvGrpSpPr/>
          <p:nvPr/>
        </p:nvGrpSpPr>
        <p:grpSpPr>
          <a:xfrm>
            <a:off x="3642824" y="1479820"/>
            <a:ext cx="3449456" cy="1124307"/>
            <a:chOff x="3424793" y="1181976"/>
            <a:chExt cx="3444656" cy="1481008"/>
          </a:xfrm>
        </p:grpSpPr>
        <p:sp>
          <p:nvSpPr>
            <p:cNvPr id="16" name="Rechteck 15"/>
            <p:cNvSpPr/>
            <p:nvPr/>
          </p:nvSpPr>
          <p:spPr>
            <a:xfrm>
              <a:off x="3434378" y="1181976"/>
              <a:ext cx="3435071" cy="148100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17" name="Textfeld 16"/>
            <p:cNvSpPr txBox="1"/>
            <p:nvPr/>
          </p:nvSpPr>
          <p:spPr>
            <a:xfrm>
              <a:off x="3424793" y="1181976"/>
              <a:ext cx="3435071" cy="954107"/>
            </a:xfrm>
            <a:prstGeom prst="rect">
              <a:avLst/>
            </a:prstGeom>
            <a:noFill/>
          </p:spPr>
          <p:txBody>
            <a:bodyPr wrap="square" rtlCol="0">
              <a:spAutoFit/>
            </a:bodyPr>
            <a:lstStyle/>
            <a:p>
              <a:r>
                <a:rPr lang="de-CH" sz="1000" b="1" dirty="0">
                  <a:latin typeface="Arial" panose="020B0604020202020204" pitchFamily="34" charset="0"/>
                  <a:cs typeface="Arial" panose="020B0604020202020204" pitchFamily="34" charset="0"/>
                </a:rPr>
                <a:t>Vision</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Wir sind die Immobilien-Fachstelle des Kantons </a:t>
              </a:r>
              <a:r>
                <a:rPr lang="de-DE" sz="800" dirty="0" smtClean="0">
                  <a:latin typeface="Arial" panose="020B0604020202020204" pitchFamily="34" charset="0"/>
                  <a:cs typeface="Arial" panose="020B0604020202020204" pitchFamily="34" charset="0"/>
                </a:rPr>
                <a:t>Luzern</a:t>
              </a:r>
              <a:endParaRPr lang="de-DE" sz="800" dirty="0">
                <a:latin typeface="Arial" panose="020B0604020202020204" pitchFamily="34" charset="0"/>
                <a:cs typeface="Arial" panose="020B0604020202020204" pitchFamily="34" charset="0"/>
              </a:endParaRP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Als Spezialistin für Immobilien- und </a:t>
              </a:r>
              <a:r>
                <a:rPr lang="de-DE" sz="800" dirty="0" smtClean="0">
                  <a:latin typeface="Arial" panose="020B0604020202020204" pitchFamily="34" charset="0"/>
                  <a:cs typeface="Arial" panose="020B0604020202020204" pitchFamily="34" charset="0"/>
                </a:rPr>
                <a:t>Baufachberatung </a:t>
              </a:r>
              <a:r>
                <a:rPr lang="de-DE" sz="800" dirty="0">
                  <a:latin typeface="Arial" panose="020B0604020202020204" pitchFamily="34" charset="0"/>
                  <a:cs typeface="Arial" panose="020B0604020202020204" pitchFamily="34" charset="0"/>
                </a:rPr>
                <a:t>sowie Eigentümer- und Bauherrenvertreterin fördern wir eine innovative, unternehmerische und verantwortungsvolle </a:t>
              </a:r>
              <a:r>
                <a:rPr lang="de-DE" sz="800" dirty="0" smtClean="0">
                  <a:latin typeface="Arial" panose="020B0604020202020204" pitchFamily="34" charset="0"/>
                  <a:cs typeface="Arial" panose="020B0604020202020204" pitchFamily="34" charset="0"/>
                </a:rPr>
                <a:t>Immobilienpolitik</a:t>
              </a:r>
              <a:endParaRPr lang="de-CH" sz="800" dirty="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p:txBody>
        </p:sp>
      </p:grpSp>
      <p:sp>
        <p:nvSpPr>
          <p:cNvPr id="18" name="Rechteck 17"/>
          <p:cNvSpPr/>
          <p:nvPr/>
        </p:nvSpPr>
        <p:spPr>
          <a:xfrm>
            <a:off x="3644572" y="2992552"/>
            <a:ext cx="3447708" cy="13725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19" name="Textfeld 18"/>
          <p:cNvSpPr txBox="1"/>
          <p:nvPr/>
        </p:nvSpPr>
        <p:spPr>
          <a:xfrm>
            <a:off x="3638574" y="3002702"/>
            <a:ext cx="3237682" cy="907941"/>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Mission / Grundsätze</a:t>
            </a: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Mit unserer wirtschaftlichen und ökologischen Immobilienstrategie wirken wir </a:t>
            </a:r>
            <a:r>
              <a:rPr lang="de-DE" sz="800" dirty="0" smtClean="0">
                <a:latin typeface="Arial" panose="020B0604020202020204" pitchFamily="34" charset="0"/>
                <a:cs typeface="Arial" panose="020B0604020202020204" pitchFamily="34" charset="0"/>
              </a:rPr>
              <a:t>innovativ </a:t>
            </a:r>
            <a:r>
              <a:rPr lang="de-DE" sz="800" dirty="0">
                <a:latin typeface="Arial" panose="020B0604020202020204" pitchFamily="34" charset="0"/>
                <a:cs typeface="Arial" panose="020B0604020202020204" pitchFamily="34" charset="0"/>
              </a:rPr>
              <a:t>und </a:t>
            </a:r>
            <a:r>
              <a:rPr lang="de-DE" sz="800" dirty="0" smtClean="0">
                <a:latin typeface="Arial" panose="020B0604020202020204" pitchFamily="34" charset="0"/>
                <a:cs typeface="Arial" panose="020B0604020202020204" pitchFamily="34" charset="0"/>
              </a:rPr>
              <a:t>impulsgebend</a:t>
            </a:r>
            <a:endParaRPr lang="de-DE" sz="800" dirty="0">
              <a:latin typeface="Arial" panose="020B0604020202020204" pitchFamily="34" charset="0"/>
              <a:cs typeface="Arial" panose="020B0604020202020204" pitchFamily="34" charset="0"/>
            </a:endParaRPr>
          </a:p>
          <a:p>
            <a:pPr marL="124717" indent="-124717">
              <a:buFont typeface="Arial" panose="020B0604020202020204" pitchFamily="34" charset="0"/>
              <a:buChar char="•"/>
            </a:pPr>
            <a:r>
              <a:rPr lang="de-DE" sz="800" dirty="0">
                <a:latin typeface="Arial" panose="020B0604020202020204" pitchFamily="34" charset="0"/>
                <a:cs typeface="Arial" panose="020B0604020202020204" pitchFamily="34" charset="0"/>
              </a:rPr>
              <a:t>Unsere Dienstleitungen sind qualitativ hochstehend und auf die Ansprüche unserer Kunden und Partner </a:t>
            </a:r>
            <a:r>
              <a:rPr lang="de-DE" sz="800" dirty="0" smtClean="0">
                <a:latin typeface="Arial" panose="020B0604020202020204" pitchFamily="34" charset="0"/>
                <a:cs typeface="Arial" panose="020B0604020202020204" pitchFamily="34" charset="0"/>
              </a:rPr>
              <a:t>ausgerichtet </a:t>
            </a:r>
            <a:endParaRPr lang="de-DE" sz="800" dirty="0">
              <a:latin typeface="Arial" panose="020B0604020202020204" pitchFamily="34" charset="0"/>
              <a:cs typeface="Arial" panose="020B0604020202020204" pitchFamily="34" charset="0"/>
            </a:endParaRPr>
          </a:p>
          <a:p>
            <a:endParaRPr lang="de-CH" sz="1100" dirty="0">
              <a:latin typeface="Arial" panose="020B0604020202020204" pitchFamily="34" charset="0"/>
              <a:cs typeface="Arial" panose="020B0604020202020204" pitchFamily="34" charset="0"/>
            </a:endParaRPr>
          </a:p>
        </p:txBody>
      </p:sp>
      <p:grpSp>
        <p:nvGrpSpPr>
          <p:cNvPr id="20" name="Gruppieren 19"/>
          <p:cNvGrpSpPr/>
          <p:nvPr/>
        </p:nvGrpSpPr>
        <p:grpSpPr>
          <a:xfrm>
            <a:off x="3651937" y="4906647"/>
            <a:ext cx="3440343" cy="1258657"/>
            <a:chOff x="3462377" y="5032219"/>
            <a:chExt cx="3440343" cy="1647273"/>
          </a:xfrm>
        </p:grpSpPr>
        <p:sp>
          <p:nvSpPr>
            <p:cNvPr id="21" name="Rechteck 20"/>
            <p:cNvSpPr/>
            <p:nvPr/>
          </p:nvSpPr>
          <p:spPr>
            <a:xfrm>
              <a:off x="3462377" y="5032219"/>
              <a:ext cx="3440343" cy="16472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22" name="Textfeld 21"/>
            <p:cNvSpPr txBox="1"/>
            <p:nvPr/>
          </p:nvSpPr>
          <p:spPr>
            <a:xfrm>
              <a:off x="3471978" y="5032219"/>
              <a:ext cx="3430742" cy="1569659"/>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Strategische Ausrichtung</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Immobilien- und Baufachberatung</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Leistungsdefinierte Immobilien</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Lebenszyklus</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Wirtschaftlichkeit</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Ökologie / Energie</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Kompetenzzentrum und Zentralisierung</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Professionalität</a:t>
              </a:r>
            </a:p>
            <a:p>
              <a:pPr marL="124717" indent="-124717">
                <a:buFont typeface="Arial" panose="020B0604020202020204" pitchFamily="34" charset="0"/>
                <a:buChar char="•"/>
              </a:pPr>
              <a:r>
                <a:rPr lang="de-CH" sz="800" dirty="0">
                  <a:latin typeface="Arial" panose="020B0604020202020204" pitchFamily="34" charset="0"/>
                  <a:cs typeface="Arial" panose="020B0604020202020204" pitchFamily="34" charset="0"/>
                </a:rPr>
                <a:t>Drittaufträge</a:t>
              </a:r>
            </a:p>
            <a:p>
              <a:pPr marL="244899" indent="-244899">
                <a:buFont typeface="Arial" panose="020B0604020202020204" pitchFamily="34" charset="0"/>
                <a:buChar char="•"/>
              </a:pPr>
              <a:endParaRPr lang="de-CH" sz="1100" dirty="0">
                <a:latin typeface="Arial" panose="020B0604020202020204" pitchFamily="34" charset="0"/>
                <a:cs typeface="Arial" panose="020B0604020202020204" pitchFamily="34" charset="0"/>
              </a:endParaRPr>
            </a:p>
            <a:p>
              <a:endParaRPr lang="de-CH" sz="1100" b="1" dirty="0">
                <a:latin typeface="Arial" panose="020B0604020202020204" pitchFamily="34" charset="0"/>
                <a:cs typeface="Arial" panose="020B0604020202020204" pitchFamily="34" charset="0"/>
              </a:endParaRPr>
            </a:p>
          </p:txBody>
        </p:sp>
      </p:grpSp>
      <p:grpSp>
        <p:nvGrpSpPr>
          <p:cNvPr id="23" name="Gruppieren 22"/>
          <p:cNvGrpSpPr/>
          <p:nvPr/>
        </p:nvGrpSpPr>
        <p:grpSpPr>
          <a:xfrm>
            <a:off x="7445229" y="1512605"/>
            <a:ext cx="1594695" cy="1124307"/>
            <a:chOff x="7439765" y="1052736"/>
            <a:chExt cx="1596731" cy="1353882"/>
          </a:xfrm>
        </p:grpSpPr>
        <p:sp>
          <p:nvSpPr>
            <p:cNvPr id="24" name="Rechteck 23"/>
            <p:cNvSpPr/>
            <p:nvPr/>
          </p:nvSpPr>
          <p:spPr>
            <a:xfrm>
              <a:off x="7439765" y="1056857"/>
              <a:ext cx="1596731" cy="13497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25" name="Textfeld 24"/>
            <p:cNvSpPr txBox="1"/>
            <p:nvPr/>
          </p:nvSpPr>
          <p:spPr>
            <a:xfrm>
              <a:off x="7450029" y="1052736"/>
              <a:ext cx="1472343" cy="478436"/>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Regierungsrat / Kantonsrat</a:t>
              </a:r>
              <a:endParaRPr lang="de-CH" sz="1000" dirty="0">
                <a:latin typeface="Arial" panose="020B0604020202020204" pitchFamily="34" charset="0"/>
                <a:cs typeface="Arial" panose="020B0604020202020204" pitchFamily="34" charset="0"/>
              </a:endParaRPr>
            </a:p>
          </p:txBody>
        </p:sp>
      </p:grpSp>
      <p:sp>
        <p:nvSpPr>
          <p:cNvPr id="26" name="Textfeld 25"/>
          <p:cNvSpPr txBox="1"/>
          <p:nvPr/>
        </p:nvSpPr>
        <p:spPr>
          <a:xfrm>
            <a:off x="907583" y="1163030"/>
            <a:ext cx="2656305" cy="281387"/>
          </a:xfrm>
          <a:prstGeom prst="rect">
            <a:avLst/>
          </a:prstGeom>
          <a:noFill/>
        </p:spPr>
        <p:txBody>
          <a:bodyPr wrap="square" lIns="65306" tIns="32653" rIns="65306" bIns="32653" rtlCol="0">
            <a:spAutoFit/>
          </a:bodyPr>
          <a:lstStyle/>
          <a:p>
            <a:r>
              <a:rPr lang="de-CH" sz="1400" b="1" dirty="0">
                <a:latin typeface="Arial" panose="020B0604020202020204" pitchFamily="34" charset="0"/>
                <a:cs typeface="Arial" panose="020B0604020202020204" pitchFamily="34" charset="0"/>
              </a:rPr>
              <a:t>Strategisches Fundament</a:t>
            </a:r>
          </a:p>
        </p:txBody>
      </p:sp>
      <p:sp>
        <p:nvSpPr>
          <p:cNvPr id="27" name="Textfeld 26"/>
          <p:cNvSpPr txBox="1"/>
          <p:nvPr/>
        </p:nvSpPr>
        <p:spPr>
          <a:xfrm>
            <a:off x="3558035" y="1203397"/>
            <a:ext cx="2533251" cy="281387"/>
          </a:xfrm>
          <a:prstGeom prst="rect">
            <a:avLst/>
          </a:prstGeom>
          <a:noFill/>
        </p:spPr>
        <p:txBody>
          <a:bodyPr wrap="square" lIns="65306" tIns="32653" rIns="65306" bIns="32653" rtlCol="0">
            <a:spAutoFit/>
          </a:bodyPr>
          <a:lstStyle/>
          <a:p>
            <a:r>
              <a:rPr lang="de-CH" sz="1400" b="1" dirty="0">
                <a:latin typeface="Arial" panose="020B0604020202020204" pitchFamily="34" charset="0"/>
                <a:cs typeface="Arial" panose="020B0604020202020204" pitchFamily="34" charset="0"/>
              </a:rPr>
              <a:t>Gesamtstrategie</a:t>
            </a:r>
          </a:p>
        </p:txBody>
      </p:sp>
      <p:sp>
        <p:nvSpPr>
          <p:cNvPr id="28" name="Textfeld 27"/>
          <p:cNvSpPr txBox="1"/>
          <p:nvPr/>
        </p:nvSpPr>
        <p:spPr>
          <a:xfrm>
            <a:off x="7380312" y="1203397"/>
            <a:ext cx="1607128" cy="281387"/>
          </a:xfrm>
          <a:prstGeom prst="rect">
            <a:avLst/>
          </a:prstGeom>
          <a:noFill/>
        </p:spPr>
        <p:txBody>
          <a:bodyPr wrap="square" lIns="65306" tIns="32653" rIns="65306" bIns="32653" rtlCol="0">
            <a:spAutoFit/>
          </a:bodyPr>
          <a:lstStyle/>
          <a:p>
            <a:r>
              <a:rPr lang="de-CH" sz="1400" b="1" dirty="0">
                <a:latin typeface="Arial" panose="020B0604020202020204" pitchFamily="34" charset="0"/>
                <a:cs typeface="Arial" panose="020B0604020202020204" pitchFamily="34" charset="0"/>
              </a:rPr>
              <a:t>Stakeholders</a:t>
            </a:r>
          </a:p>
        </p:txBody>
      </p:sp>
      <p:grpSp>
        <p:nvGrpSpPr>
          <p:cNvPr id="29" name="Gruppieren 28"/>
          <p:cNvGrpSpPr/>
          <p:nvPr/>
        </p:nvGrpSpPr>
        <p:grpSpPr>
          <a:xfrm>
            <a:off x="7456086" y="2717970"/>
            <a:ext cx="1587604" cy="1143078"/>
            <a:chOff x="7447949" y="2645962"/>
            <a:chExt cx="1596713" cy="1143078"/>
          </a:xfrm>
        </p:grpSpPr>
        <p:sp>
          <p:nvSpPr>
            <p:cNvPr id="30" name="Rechteck 29"/>
            <p:cNvSpPr/>
            <p:nvPr/>
          </p:nvSpPr>
          <p:spPr>
            <a:xfrm>
              <a:off x="7451736" y="2645962"/>
              <a:ext cx="1592926" cy="114307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31" name="Textfeld 30"/>
            <p:cNvSpPr txBox="1"/>
            <p:nvPr/>
          </p:nvSpPr>
          <p:spPr>
            <a:xfrm>
              <a:off x="7447949" y="2660043"/>
              <a:ext cx="1592926" cy="553998"/>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Departemente / Dienststellen / Gerichte</a:t>
              </a:r>
              <a:endParaRPr lang="de-CH" sz="1000" dirty="0">
                <a:latin typeface="Arial" panose="020B0604020202020204" pitchFamily="34" charset="0"/>
                <a:cs typeface="Arial" panose="020B0604020202020204" pitchFamily="34" charset="0"/>
              </a:endParaRPr>
            </a:p>
          </p:txBody>
        </p:sp>
      </p:grpSp>
      <p:grpSp>
        <p:nvGrpSpPr>
          <p:cNvPr id="32" name="Gruppieren 31"/>
          <p:cNvGrpSpPr/>
          <p:nvPr/>
        </p:nvGrpSpPr>
        <p:grpSpPr>
          <a:xfrm>
            <a:off x="7452320" y="5229200"/>
            <a:ext cx="1587604" cy="936104"/>
            <a:chOff x="7447949" y="5490977"/>
            <a:chExt cx="1588547" cy="971168"/>
          </a:xfrm>
        </p:grpSpPr>
        <p:sp>
          <p:nvSpPr>
            <p:cNvPr id="33" name="Rechteck 32"/>
            <p:cNvSpPr/>
            <p:nvPr/>
          </p:nvSpPr>
          <p:spPr>
            <a:xfrm>
              <a:off x="7447950" y="5491190"/>
              <a:ext cx="1588546" cy="97095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34" name="Textfeld 33"/>
            <p:cNvSpPr txBox="1"/>
            <p:nvPr/>
          </p:nvSpPr>
          <p:spPr>
            <a:xfrm>
              <a:off x="7447949" y="5490977"/>
              <a:ext cx="1588546" cy="255444"/>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Dritte</a:t>
              </a:r>
            </a:p>
          </p:txBody>
        </p:sp>
      </p:grpSp>
      <p:sp>
        <p:nvSpPr>
          <p:cNvPr id="35" name="Richtungspfeil 34"/>
          <p:cNvSpPr/>
          <p:nvPr/>
        </p:nvSpPr>
        <p:spPr>
          <a:xfrm>
            <a:off x="3306038" y="1444416"/>
            <a:ext cx="257850" cy="4778175"/>
          </a:xfrm>
          <a:prstGeom prst="homePlate">
            <a:avLst>
              <a:gd name="adj" fmla="val 10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de-CH"/>
          </a:p>
        </p:txBody>
      </p:sp>
      <p:grpSp>
        <p:nvGrpSpPr>
          <p:cNvPr id="36" name="Gruppieren 35"/>
          <p:cNvGrpSpPr/>
          <p:nvPr/>
        </p:nvGrpSpPr>
        <p:grpSpPr>
          <a:xfrm>
            <a:off x="7452322" y="3933056"/>
            <a:ext cx="1587603" cy="1258658"/>
            <a:chOff x="7455832" y="4042550"/>
            <a:chExt cx="1591061" cy="1258658"/>
          </a:xfrm>
        </p:grpSpPr>
        <p:sp>
          <p:nvSpPr>
            <p:cNvPr id="37" name="Rechteck 36"/>
            <p:cNvSpPr/>
            <p:nvPr/>
          </p:nvSpPr>
          <p:spPr>
            <a:xfrm>
              <a:off x="7455832" y="4042550"/>
              <a:ext cx="1591061" cy="125865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pPr algn="ctr"/>
              <a:endParaRPr lang="de-CH" sz="700" dirty="0">
                <a:solidFill>
                  <a:schemeClr val="tx1"/>
                </a:solidFill>
                <a:latin typeface="Arial" panose="020B0604020202020204" pitchFamily="34" charset="0"/>
                <a:cs typeface="Arial" panose="020B0604020202020204" pitchFamily="34" charset="0"/>
              </a:endParaRPr>
            </a:p>
          </p:txBody>
        </p:sp>
        <p:sp>
          <p:nvSpPr>
            <p:cNvPr id="38" name="Textfeld 37"/>
            <p:cNvSpPr txBox="1"/>
            <p:nvPr/>
          </p:nvSpPr>
          <p:spPr>
            <a:xfrm>
              <a:off x="7455832" y="4070149"/>
              <a:ext cx="1591061" cy="246221"/>
            </a:xfrm>
            <a:prstGeom prst="rect">
              <a:avLst/>
            </a:prstGeom>
            <a:noFill/>
            <a:ln>
              <a:noFill/>
            </a:ln>
          </p:spPr>
          <p:txBody>
            <a:bodyPr wrap="square" rtlCol="0">
              <a:spAutoFit/>
            </a:bodyPr>
            <a:lstStyle/>
            <a:p>
              <a:r>
                <a:rPr lang="de-CH" sz="1000" b="1" dirty="0">
                  <a:latin typeface="Arial" panose="020B0604020202020204" pitchFamily="34" charset="0"/>
                  <a:cs typeface="Arial" panose="020B0604020202020204" pitchFamily="34" charset="0"/>
                </a:rPr>
                <a:t>Mitarbeiter Immobilien</a:t>
              </a:r>
            </a:p>
          </p:txBody>
        </p:sp>
      </p:grpSp>
      <p:sp>
        <p:nvSpPr>
          <p:cNvPr id="39" name="Richtungspfeil 38"/>
          <p:cNvSpPr/>
          <p:nvPr/>
        </p:nvSpPr>
        <p:spPr>
          <a:xfrm>
            <a:off x="7146480" y="1484784"/>
            <a:ext cx="257850" cy="4737808"/>
          </a:xfrm>
          <a:prstGeom prst="homePlate">
            <a:avLst>
              <a:gd name="adj" fmla="val 10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de-CH"/>
          </a:p>
        </p:txBody>
      </p:sp>
    </p:spTree>
    <p:extLst>
      <p:ext uri="{BB962C8B-B14F-4D97-AF65-F5344CB8AC3E}">
        <p14:creationId xmlns:p14="http://schemas.microsoft.com/office/powerpoint/2010/main" val="322824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15888"/>
            <a:ext cx="7632464" cy="1143000"/>
          </a:xfrm>
        </p:spPr>
        <p:txBody>
          <a:bodyPr/>
          <a:lstStyle/>
          <a:p>
            <a:r>
              <a:rPr lang="de-CH" dirty="0" smtClean="0"/>
              <a:t>Kennzahlen </a:t>
            </a:r>
            <a:br>
              <a:rPr lang="de-CH" dirty="0" smtClean="0"/>
            </a:br>
            <a:endParaRPr lang="de-CH" sz="2000"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6</a:t>
            </a:fld>
            <a:endParaRPr lang="de-CH" dirty="0"/>
          </a:p>
        </p:txBody>
      </p:sp>
      <p:graphicFrame>
        <p:nvGraphicFramePr>
          <p:cNvPr id="3" name="Tabelle 2"/>
          <p:cNvGraphicFramePr>
            <a:graphicFrameLocks noGrp="1"/>
          </p:cNvGraphicFramePr>
          <p:nvPr>
            <p:extLst>
              <p:ext uri="{D42A27DB-BD31-4B8C-83A1-F6EECF244321}">
                <p14:modId xmlns:p14="http://schemas.microsoft.com/office/powerpoint/2010/main" val="3108248670"/>
              </p:ext>
            </p:extLst>
          </p:nvPr>
        </p:nvGraphicFramePr>
        <p:xfrm>
          <a:off x="791072" y="1091919"/>
          <a:ext cx="8029400" cy="4281297"/>
        </p:xfrm>
        <a:graphic>
          <a:graphicData uri="http://schemas.openxmlformats.org/drawingml/2006/table">
            <a:tbl>
              <a:tblPr firstRow="1" firstCol="1" bandRow="1">
                <a:tableStyleId>{72833802-FEF1-4C79-8D5D-14CF1EAF98D9}</a:tableStyleId>
              </a:tblPr>
              <a:tblGrid>
                <a:gridCol w="565313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tblGrid>
              <a:tr h="251841">
                <a:tc>
                  <a:txBody>
                    <a:bodyPr/>
                    <a:lstStyle/>
                    <a:p>
                      <a:pPr algn="l">
                        <a:spcAft>
                          <a:spcPts val="0"/>
                        </a:spcAft>
                      </a:pPr>
                      <a:endParaRPr lang="de-CH" sz="1600" dirty="0">
                        <a:effectLst/>
                        <a:latin typeface="+mn-lt"/>
                        <a:ea typeface="Times New Roman"/>
                        <a:cs typeface="Times New Roman"/>
                      </a:endParaRPr>
                    </a:p>
                  </a:txBody>
                  <a:tcPr marL="68580" marR="68580" marT="0" marB="0">
                    <a:solidFill>
                      <a:srgbClr val="3366CC"/>
                    </a:solidFill>
                  </a:tcPr>
                </a:tc>
                <a:tc>
                  <a:txBody>
                    <a:bodyPr/>
                    <a:lstStyle/>
                    <a:p>
                      <a:pPr algn="r">
                        <a:spcAft>
                          <a:spcPts val="0"/>
                        </a:spcAft>
                      </a:pPr>
                      <a:r>
                        <a:rPr lang="de-CH" sz="1600" kern="1200" dirty="0">
                          <a:effectLst/>
                        </a:rPr>
                        <a:t>Stand </a:t>
                      </a:r>
                      <a:r>
                        <a:rPr lang="de-CH" sz="1600" kern="1200" dirty="0" smtClean="0">
                          <a:effectLst/>
                        </a:rPr>
                        <a:t>31.12.2017</a:t>
                      </a:r>
                      <a:endParaRPr lang="de-CH" sz="1600" dirty="0">
                        <a:effectLst/>
                        <a:latin typeface="+mn-lt"/>
                        <a:ea typeface="Times New Roman"/>
                        <a:cs typeface="Times New Roman"/>
                      </a:endParaRPr>
                    </a:p>
                  </a:txBody>
                  <a:tcPr marL="68580" marR="68580" marT="0" marB="0">
                    <a:solidFill>
                      <a:srgbClr val="3366CC"/>
                    </a:solidFill>
                  </a:tcPr>
                </a:tc>
                <a:extLst>
                  <a:ext uri="{0D108BD9-81ED-4DB2-BD59-A6C34878D82A}">
                    <a16:rowId xmlns:a16="http://schemas.microsoft.com/office/drawing/2014/main" val="10000"/>
                  </a:ext>
                </a:extLst>
              </a:tr>
              <a:tr h="755523">
                <a:tc>
                  <a:txBody>
                    <a:bodyPr/>
                    <a:lstStyle/>
                    <a:p>
                      <a:pPr algn="l">
                        <a:spcAft>
                          <a:spcPts val="0"/>
                        </a:spcAft>
                      </a:pPr>
                      <a:r>
                        <a:rPr lang="de-CH" sz="1600" b="0" dirty="0" smtClean="0">
                          <a:effectLst/>
                        </a:rPr>
                        <a:t>Bilanzwerte:</a:t>
                      </a:r>
                    </a:p>
                    <a:p>
                      <a:pPr algn="l">
                        <a:spcAft>
                          <a:spcPts val="0"/>
                        </a:spcAft>
                      </a:pPr>
                      <a:r>
                        <a:rPr lang="de-CH" sz="1600" b="0" dirty="0" smtClean="0">
                          <a:effectLst/>
                        </a:rPr>
                        <a:t>- Liegenschaften Verwaltungsvermögen </a:t>
                      </a:r>
                    </a:p>
                    <a:p>
                      <a:pPr algn="l">
                        <a:spcAft>
                          <a:spcPts val="0"/>
                        </a:spcAft>
                      </a:pPr>
                      <a:r>
                        <a:rPr lang="de-CH" sz="1600" b="0" dirty="0" smtClean="0">
                          <a:effectLst/>
                        </a:rPr>
                        <a:t>- Liegenschaften Finanzvermögen</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kern="1200" dirty="0">
                          <a:solidFill>
                            <a:schemeClr val="tx1"/>
                          </a:solidFill>
                          <a:effectLst/>
                        </a:rPr>
                        <a:t> </a:t>
                      </a:r>
                      <a:endParaRPr lang="de-CH" sz="1600" b="0" dirty="0">
                        <a:solidFill>
                          <a:schemeClr val="tx1"/>
                        </a:solidFill>
                        <a:effectLst/>
                      </a:endParaRPr>
                    </a:p>
                    <a:p>
                      <a:pPr algn="r">
                        <a:spcAft>
                          <a:spcPts val="0"/>
                        </a:spcAft>
                      </a:pPr>
                      <a:r>
                        <a:rPr lang="de-CH" sz="1600" b="0" kern="1200" dirty="0" smtClean="0">
                          <a:solidFill>
                            <a:schemeClr val="tx1"/>
                          </a:solidFill>
                          <a:effectLst/>
                        </a:rPr>
                        <a:t>1,107 </a:t>
                      </a:r>
                      <a:r>
                        <a:rPr lang="de-CH" sz="1600" b="0" kern="1200" dirty="0">
                          <a:solidFill>
                            <a:schemeClr val="tx1"/>
                          </a:solidFill>
                          <a:effectLst/>
                        </a:rPr>
                        <a:t>Mia. Franken</a:t>
                      </a:r>
                      <a:endParaRPr lang="de-CH" sz="1600" b="0" dirty="0">
                        <a:solidFill>
                          <a:schemeClr val="tx1"/>
                        </a:solidFill>
                        <a:effectLst/>
                      </a:endParaRPr>
                    </a:p>
                    <a:p>
                      <a:pPr algn="r">
                        <a:spcAft>
                          <a:spcPts val="0"/>
                        </a:spcAft>
                      </a:pPr>
                      <a:r>
                        <a:rPr lang="de-CH" sz="1600" b="0" kern="1200" dirty="0" smtClean="0">
                          <a:solidFill>
                            <a:schemeClr val="tx1"/>
                          </a:solidFill>
                          <a:effectLst/>
                        </a:rPr>
                        <a:t>142,921 </a:t>
                      </a:r>
                      <a:r>
                        <a:rPr lang="de-CH" sz="1600" b="0" kern="1200" dirty="0">
                          <a:solidFill>
                            <a:schemeClr val="tx1"/>
                          </a:solidFill>
                          <a:effectLst/>
                        </a:rPr>
                        <a:t>Mio. Franken</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1"/>
                  </a:ext>
                </a:extLst>
              </a:tr>
              <a:tr h="251841">
                <a:tc>
                  <a:txBody>
                    <a:bodyPr/>
                    <a:lstStyle/>
                    <a:p>
                      <a:pPr algn="l">
                        <a:spcAft>
                          <a:spcPts val="0"/>
                        </a:spcAft>
                      </a:pPr>
                      <a:r>
                        <a:rPr lang="de-CH" sz="1600" b="0" dirty="0">
                          <a:effectLst/>
                        </a:rPr>
                        <a:t>Gebäudeversicherungswert</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kern="1200" dirty="0" smtClean="0">
                          <a:solidFill>
                            <a:schemeClr val="tx1"/>
                          </a:solidFill>
                          <a:effectLst/>
                        </a:rPr>
                        <a:t>1,569 </a:t>
                      </a:r>
                      <a:r>
                        <a:rPr lang="de-CH" sz="1600" b="0" kern="1200" dirty="0">
                          <a:solidFill>
                            <a:schemeClr val="tx1"/>
                          </a:solidFill>
                          <a:effectLst/>
                        </a:rPr>
                        <a:t>Mia. Franken</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2"/>
                  </a:ext>
                </a:extLst>
              </a:tr>
              <a:tr h="251841">
                <a:tc>
                  <a:txBody>
                    <a:bodyPr/>
                    <a:lstStyle/>
                    <a:p>
                      <a:pPr algn="l">
                        <a:spcAft>
                          <a:spcPts val="0"/>
                        </a:spcAft>
                      </a:pPr>
                      <a:r>
                        <a:rPr lang="de-CH" sz="1600" b="0" dirty="0">
                          <a:effectLst/>
                        </a:rPr>
                        <a:t>Anzahl kantonseigene Gebäude</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kern="1200" dirty="0" smtClean="0">
                          <a:solidFill>
                            <a:schemeClr val="tx1"/>
                          </a:solidFill>
                          <a:effectLst/>
                        </a:rPr>
                        <a:t>506</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3"/>
                  </a:ext>
                </a:extLst>
              </a:tr>
              <a:tr h="755523">
                <a:tc>
                  <a:txBody>
                    <a:bodyPr/>
                    <a:lstStyle/>
                    <a:p>
                      <a:pPr algn="l">
                        <a:spcAft>
                          <a:spcPts val="0"/>
                        </a:spcAft>
                      </a:pPr>
                      <a:r>
                        <a:rPr lang="de-CH" sz="1600" b="0" dirty="0">
                          <a:effectLst/>
                        </a:rPr>
                        <a:t>Vermietbare Fläche (Verwaltungsvermögen):</a:t>
                      </a:r>
                    </a:p>
                    <a:p>
                      <a:pPr algn="l">
                        <a:spcAft>
                          <a:spcPts val="0"/>
                        </a:spcAft>
                      </a:pPr>
                      <a:r>
                        <a:rPr lang="de-CH" sz="1600" b="0" dirty="0">
                          <a:effectLst/>
                        </a:rPr>
                        <a:t>- Kantonseigene Gebäude</a:t>
                      </a:r>
                    </a:p>
                    <a:p>
                      <a:pPr algn="l">
                        <a:spcAft>
                          <a:spcPts val="0"/>
                        </a:spcAft>
                      </a:pPr>
                      <a:r>
                        <a:rPr lang="de-CH" sz="1600" b="0" dirty="0">
                          <a:effectLst/>
                        </a:rPr>
                        <a:t>- </a:t>
                      </a:r>
                      <a:r>
                        <a:rPr lang="de-CH" sz="1600" b="0" dirty="0" err="1">
                          <a:effectLst/>
                        </a:rPr>
                        <a:t>Zumietungen</a:t>
                      </a:r>
                      <a:r>
                        <a:rPr lang="de-CH" sz="1600" b="0" dirty="0">
                          <a:effectLst/>
                        </a:rPr>
                        <a:t> (ohne Turnhallen)</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kern="1200" dirty="0">
                          <a:solidFill>
                            <a:schemeClr val="tx1"/>
                          </a:solidFill>
                          <a:effectLst/>
                        </a:rPr>
                        <a:t> </a:t>
                      </a:r>
                      <a:endParaRPr lang="de-CH" sz="1600" b="0" dirty="0">
                        <a:solidFill>
                          <a:schemeClr val="tx1"/>
                        </a:solidFill>
                        <a:effectLst/>
                      </a:endParaRPr>
                    </a:p>
                    <a:p>
                      <a:pPr algn="r">
                        <a:spcAft>
                          <a:spcPts val="0"/>
                        </a:spcAft>
                      </a:pPr>
                      <a:r>
                        <a:rPr lang="de-CH" sz="1600" b="0" kern="1200" dirty="0" smtClean="0">
                          <a:solidFill>
                            <a:schemeClr val="tx1"/>
                          </a:solidFill>
                          <a:effectLst/>
                        </a:rPr>
                        <a:t>373,816 </a:t>
                      </a:r>
                      <a:r>
                        <a:rPr lang="de-CH" sz="1600" b="0" kern="1200" dirty="0">
                          <a:solidFill>
                            <a:schemeClr val="tx1"/>
                          </a:solidFill>
                          <a:effectLst/>
                        </a:rPr>
                        <a:t>m</a:t>
                      </a:r>
                      <a:r>
                        <a:rPr lang="de-CH" sz="1600" b="0" kern="1200" baseline="30000" dirty="0">
                          <a:solidFill>
                            <a:schemeClr val="tx1"/>
                          </a:solidFill>
                          <a:effectLst/>
                        </a:rPr>
                        <a:t>2</a:t>
                      </a:r>
                      <a:endParaRPr lang="de-CH" sz="1600" b="0" dirty="0">
                        <a:solidFill>
                          <a:schemeClr val="tx1"/>
                        </a:solidFill>
                        <a:effectLst/>
                      </a:endParaRPr>
                    </a:p>
                    <a:p>
                      <a:pPr algn="r">
                        <a:spcAft>
                          <a:spcPts val="0"/>
                        </a:spcAft>
                      </a:pPr>
                      <a:r>
                        <a:rPr lang="de-CH" sz="1600" b="0" kern="1200" dirty="0" smtClean="0">
                          <a:solidFill>
                            <a:schemeClr val="tx1"/>
                          </a:solidFill>
                          <a:effectLst/>
                        </a:rPr>
                        <a:t>114,092 </a:t>
                      </a:r>
                      <a:r>
                        <a:rPr lang="de-CH" sz="1600" b="0" kern="1200" dirty="0">
                          <a:solidFill>
                            <a:schemeClr val="tx1"/>
                          </a:solidFill>
                          <a:effectLst/>
                        </a:rPr>
                        <a:t>m</a:t>
                      </a:r>
                      <a:r>
                        <a:rPr lang="de-CH" sz="1600" b="0" kern="1200" baseline="30000" dirty="0">
                          <a:solidFill>
                            <a:schemeClr val="tx1"/>
                          </a:solidFill>
                          <a:effectLst/>
                        </a:rPr>
                        <a:t>2</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4"/>
                  </a:ext>
                </a:extLst>
              </a:tr>
              <a:tr h="251841">
                <a:tc>
                  <a:txBody>
                    <a:bodyPr/>
                    <a:lstStyle/>
                    <a:p>
                      <a:pPr algn="l">
                        <a:spcAft>
                          <a:spcPts val="0"/>
                        </a:spcAft>
                      </a:pPr>
                      <a:r>
                        <a:rPr lang="de-CH" sz="1600" b="0" dirty="0">
                          <a:solidFill>
                            <a:schemeClr val="tx1"/>
                          </a:solidFill>
                          <a:effectLst/>
                        </a:rPr>
                        <a:t>Anzahl kantonseigene </a:t>
                      </a:r>
                      <a:r>
                        <a:rPr lang="de-CH" sz="1600" b="0" dirty="0" smtClean="0">
                          <a:solidFill>
                            <a:schemeClr val="tx1"/>
                          </a:solidFill>
                          <a:effectLst/>
                        </a:rPr>
                        <a:t>Grundstücke </a:t>
                      </a:r>
                      <a:r>
                        <a:rPr lang="de-CH" sz="1600" b="0" i="1" dirty="0" smtClean="0">
                          <a:solidFill>
                            <a:schemeClr val="tx1"/>
                          </a:solidFill>
                          <a:effectLst/>
                        </a:rPr>
                        <a:t>(inkl. Gewässer)</a:t>
                      </a:r>
                      <a:endParaRPr lang="de-CH" sz="1600" b="0" i="1" dirty="0">
                        <a:solidFill>
                          <a:schemeClr val="tx1"/>
                        </a:solidFill>
                        <a:effectLst/>
                        <a:latin typeface="+mn-lt"/>
                        <a:ea typeface="Times New Roman"/>
                        <a:cs typeface="Times New Roman"/>
                      </a:endParaRPr>
                    </a:p>
                  </a:txBody>
                  <a:tcPr marL="68580" marR="68580" marT="0" marB="0"/>
                </a:tc>
                <a:tc>
                  <a:txBody>
                    <a:bodyPr/>
                    <a:lstStyle/>
                    <a:p>
                      <a:pPr marL="21590" algn="r">
                        <a:spcAft>
                          <a:spcPts val="0"/>
                        </a:spcAft>
                      </a:pPr>
                      <a:r>
                        <a:rPr lang="de-CH" sz="1600" b="0" kern="1200" dirty="0" smtClean="0">
                          <a:solidFill>
                            <a:schemeClr val="tx1"/>
                          </a:solidFill>
                          <a:effectLst/>
                        </a:rPr>
                        <a:t>1'730</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5"/>
                  </a:ext>
                </a:extLst>
              </a:tr>
              <a:tr h="251841">
                <a:tc>
                  <a:txBody>
                    <a:bodyPr/>
                    <a:lstStyle/>
                    <a:p>
                      <a:pPr marL="0" algn="l" defTabSz="914400" rtl="0" eaLnBrk="1" latinLnBrk="0" hangingPunct="1">
                        <a:spcAft>
                          <a:spcPts val="0"/>
                        </a:spcAft>
                      </a:pPr>
                      <a:r>
                        <a:rPr lang="de-CH" sz="1600" b="0" dirty="0">
                          <a:solidFill>
                            <a:schemeClr val="tx1"/>
                          </a:solidFill>
                          <a:effectLst/>
                        </a:rPr>
                        <a:t>Flächen kantonseigene </a:t>
                      </a:r>
                      <a:r>
                        <a:rPr lang="de-CH" sz="1600" b="0" dirty="0" smtClean="0">
                          <a:solidFill>
                            <a:schemeClr val="tx1"/>
                          </a:solidFill>
                          <a:effectLst/>
                        </a:rPr>
                        <a:t>Grundstücke </a:t>
                      </a:r>
                      <a:r>
                        <a:rPr lang="de-CH" sz="1600" b="0" i="1" kern="1200" dirty="0" smtClean="0">
                          <a:solidFill>
                            <a:schemeClr val="tx1"/>
                          </a:solidFill>
                          <a:effectLst/>
                          <a:latin typeface="+mn-lt"/>
                          <a:ea typeface="+mn-ea"/>
                          <a:cs typeface="+mn-cs"/>
                        </a:rPr>
                        <a:t>(inkl. Gewässer)</a:t>
                      </a:r>
                      <a:endParaRPr lang="de-CH" sz="1600" b="0" i="1" kern="1200" dirty="0">
                        <a:solidFill>
                          <a:schemeClr val="tx1"/>
                        </a:solidFill>
                        <a:effectLst/>
                        <a:latin typeface="+mn-lt"/>
                        <a:ea typeface="+mn-ea"/>
                        <a:cs typeface="+mn-cs"/>
                      </a:endParaRPr>
                    </a:p>
                  </a:txBody>
                  <a:tcPr marL="68580" marR="68580" marT="0" marB="0"/>
                </a:tc>
                <a:tc>
                  <a:txBody>
                    <a:bodyPr/>
                    <a:lstStyle/>
                    <a:p>
                      <a:pPr marL="21590" algn="r">
                        <a:spcAft>
                          <a:spcPts val="0"/>
                        </a:spcAft>
                      </a:pPr>
                      <a:r>
                        <a:rPr lang="de-CH" sz="1600" b="0" kern="1200" dirty="0" smtClean="0">
                          <a:solidFill>
                            <a:schemeClr val="tx1"/>
                          </a:solidFill>
                          <a:effectLst/>
                        </a:rPr>
                        <a:t>109,098 </a:t>
                      </a:r>
                      <a:r>
                        <a:rPr lang="de-CH" sz="1600" b="0" kern="1200" dirty="0">
                          <a:solidFill>
                            <a:schemeClr val="tx1"/>
                          </a:solidFill>
                          <a:effectLst/>
                        </a:rPr>
                        <a:t>Mio. m</a:t>
                      </a:r>
                      <a:r>
                        <a:rPr lang="de-CH" sz="1600" b="0" kern="1200" baseline="30000" dirty="0">
                          <a:solidFill>
                            <a:schemeClr val="tx1"/>
                          </a:solidFill>
                          <a:effectLst/>
                        </a:rPr>
                        <a:t>2</a:t>
                      </a:r>
                      <a:r>
                        <a:rPr lang="de-CH" sz="1600" b="0" kern="1200" dirty="0">
                          <a:solidFill>
                            <a:schemeClr val="tx1"/>
                          </a:solidFill>
                          <a:effectLst/>
                        </a:rPr>
                        <a:t> </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6"/>
                  </a:ext>
                </a:extLst>
              </a:tr>
              <a:tr h="251841">
                <a:tc>
                  <a:txBody>
                    <a:bodyPr/>
                    <a:lstStyle/>
                    <a:p>
                      <a:pPr algn="l">
                        <a:spcAft>
                          <a:spcPts val="0"/>
                        </a:spcAft>
                      </a:pPr>
                      <a:r>
                        <a:rPr lang="de-CH" sz="1600" b="0" dirty="0">
                          <a:effectLst/>
                        </a:rPr>
                        <a:t>Mietzins/Nebenkosten für externe Mieten (</a:t>
                      </a:r>
                      <a:r>
                        <a:rPr lang="de-CH" sz="1600" b="0" dirty="0" err="1">
                          <a:effectLst/>
                        </a:rPr>
                        <a:t>Zumietungen</a:t>
                      </a:r>
                      <a:r>
                        <a:rPr lang="de-CH" sz="1600" b="0" dirty="0">
                          <a:effectLst/>
                        </a:rPr>
                        <a:t>) </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dirty="0" smtClean="0">
                          <a:solidFill>
                            <a:schemeClr val="tx1"/>
                          </a:solidFill>
                          <a:effectLst/>
                        </a:rPr>
                        <a:t>38,282 </a:t>
                      </a:r>
                      <a:r>
                        <a:rPr lang="de-CH" sz="1600" b="0" dirty="0">
                          <a:solidFill>
                            <a:schemeClr val="tx1"/>
                          </a:solidFill>
                          <a:effectLst/>
                        </a:rPr>
                        <a:t>Mio. Franken </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7"/>
                  </a:ext>
                </a:extLst>
              </a:tr>
              <a:tr h="251841">
                <a:tc>
                  <a:txBody>
                    <a:bodyPr/>
                    <a:lstStyle/>
                    <a:p>
                      <a:pPr algn="l">
                        <a:spcAft>
                          <a:spcPts val="0"/>
                        </a:spcAft>
                      </a:pPr>
                      <a:r>
                        <a:rPr lang="de-CH" sz="1600" b="0">
                          <a:effectLst/>
                        </a:rPr>
                        <a:t>Intern</a:t>
                      </a:r>
                      <a:r>
                        <a:rPr lang="de-CH" sz="1600" b="0" kern="1200">
                          <a:effectLst/>
                        </a:rPr>
                        <a:t> verrechnete Mietkosten an Dienststellen</a:t>
                      </a:r>
                      <a:endParaRPr lang="de-CH" sz="1600" b="0">
                        <a:effectLst/>
                        <a:latin typeface="+mn-lt"/>
                        <a:ea typeface="Times New Roman"/>
                        <a:cs typeface="Times New Roman"/>
                      </a:endParaRPr>
                    </a:p>
                  </a:txBody>
                  <a:tcPr marL="68580" marR="68580" marT="0" marB="0"/>
                </a:tc>
                <a:tc>
                  <a:txBody>
                    <a:bodyPr/>
                    <a:lstStyle/>
                    <a:p>
                      <a:pPr algn="r">
                        <a:spcAft>
                          <a:spcPts val="0"/>
                        </a:spcAft>
                      </a:pPr>
                      <a:r>
                        <a:rPr lang="de-CH" sz="1600" b="0" dirty="0" smtClean="0">
                          <a:solidFill>
                            <a:schemeClr val="tx1"/>
                          </a:solidFill>
                          <a:effectLst/>
                        </a:rPr>
                        <a:t>93,039 Mio</a:t>
                      </a:r>
                      <a:r>
                        <a:rPr lang="de-CH" sz="1600" b="0" dirty="0">
                          <a:solidFill>
                            <a:schemeClr val="tx1"/>
                          </a:solidFill>
                          <a:effectLst/>
                        </a:rPr>
                        <a:t>. Franken</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8"/>
                  </a:ext>
                </a:extLst>
              </a:tr>
              <a:tr h="251841">
                <a:tc>
                  <a:txBody>
                    <a:bodyPr/>
                    <a:lstStyle/>
                    <a:p>
                      <a:pPr algn="l">
                        <a:spcAft>
                          <a:spcPts val="0"/>
                        </a:spcAft>
                      </a:pPr>
                      <a:r>
                        <a:rPr lang="de-CH" sz="1600" b="0" dirty="0">
                          <a:effectLst/>
                        </a:rPr>
                        <a:t>Bauliche Investitionen kantonale Hochbauten im </a:t>
                      </a:r>
                      <a:r>
                        <a:rPr lang="de-CH" sz="1600" b="0" dirty="0" smtClean="0">
                          <a:effectLst/>
                        </a:rPr>
                        <a:t>2017</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dirty="0" smtClean="0">
                          <a:solidFill>
                            <a:schemeClr val="tx1"/>
                          </a:solidFill>
                          <a:effectLst/>
                        </a:rPr>
                        <a:t>21,698 Mio</a:t>
                      </a:r>
                      <a:r>
                        <a:rPr lang="de-CH" sz="1600" b="0" dirty="0">
                          <a:solidFill>
                            <a:schemeClr val="tx1"/>
                          </a:solidFill>
                          <a:effectLst/>
                        </a:rPr>
                        <a:t>. Franken</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09"/>
                  </a:ext>
                </a:extLst>
              </a:tr>
              <a:tr h="755523">
                <a:tc>
                  <a:txBody>
                    <a:bodyPr/>
                    <a:lstStyle/>
                    <a:p>
                      <a:pPr algn="l">
                        <a:spcAft>
                          <a:spcPts val="0"/>
                        </a:spcAft>
                      </a:pPr>
                      <a:r>
                        <a:rPr lang="de-CH" sz="1600" b="0" dirty="0">
                          <a:effectLst/>
                        </a:rPr>
                        <a:t>Sozialer Wohnungsbau, Mietzinszuschüsse Wohnungen:</a:t>
                      </a:r>
                    </a:p>
                    <a:p>
                      <a:pPr algn="l">
                        <a:spcAft>
                          <a:spcPts val="0"/>
                        </a:spcAft>
                      </a:pPr>
                      <a:r>
                        <a:rPr lang="de-CH" sz="1600" b="0" dirty="0">
                          <a:effectLst/>
                        </a:rPr>
                        <a:t>- Bundesanteil</a:t>
                      </a:r>
                    </a:p>
                    <a:p>
                      <a:pPr algn="l">
                        <a:spcAft>
                          <a:spcPts val="0"/>
                        </a:spcAft>
                      </a:pPr>
                      <a:r>
                        <a:rPr lang="de-CH" sz="1600" b="0" dirty="0">
                          <a:effectLst/>
                        </a:rPr>
                        <a:t>- Kantonsanteil</a:t>
                      </a:r>
                      <a:endParaRPr lang="de-CH" sz="1600" b="0" dirty="0">
                        <a:effectLst/>
                        <a:latin typeface="+mn-lt"/>
                        <a:ea typeface="Times New Roman"/>
                        <a:cs typeface="Times New Roman"/>
                      </a:endParaRPr>
                    </a:p>
                  </a:txBody>
                  <a:tcPr marL="68580" marR="68580" marT="0" marB="0"/>
                </a:tc>
                <a:tc>
                  <a:txBody>
                    <a:bodyPr/>
                    <a:lstStyle/>
                    <a:p>
                      <a:pPr algn="r">
                        <a:spcAft>
                          <a:spcPts val="0"/>
                        </a:spcAft>
                      </a:pPr>
                      <a:r>
                        <a:rPr lang="de-CH" sz="1600" b="0" kern="1200" dirty="0">
                          <a:solidFill>
                            <a:schemeClr val="tx1"/>
                          </a:solidFill>
                          <a:effectLst/>
                        </a:rPr>
                        <a:t> </a:t>
                      </a:r>
                      <a:endParaRPr lang="de-CH" sz="1600" b="0" dirty="0">
                        <a:solidFill>
                          <a:schemeClr val="tx1"/>
                        </a:solidFill>
                        <a:effectLst/>
                      </a:endParaRPr>
                    </a:p>
                    <a:p>
                      <a:pPr algn="r">
                        <a:spcAft>
                          <a:spcPts val="0"/>
                        </a:spcAft>
                      </a:pPr>
                      <a:r>
                        <a:rPr lang="de-CH" sz="1600" b="0" kern="1200" dirty="0" smtClean="0">
                          <a:solidFill>
                            <a:schemeClr val="tx1"/>
                          </a:solidFill>
                          <a:effectLst/>
                        </a:rPr>
                        <a:t>534'700 </a:t>
                      </a:r>
                      <a:r>
                        <a:rPr lang="de-CH" sz="1600" b="0" kern="1200" dirty="0">
                          <a:solidFill>
                            <a:schemeClr val="tx1"/>
                          </a:solidFill>
                          <a:effectLst/>
                        </a:rPr>
                        <a:t>Franken</a:t>
                      </a:r>
                      <a:endParaRPr lang="de-CH" sz="1600" b="0" dirty="0">
                        <a:solidFill>
                          <a:schemeClr val="tx1"/>
                        </a:solidFill>
                        <a:effectLst/>
                      </a:endParaRPr>
                    </a:p>
                    <a:p>
                      <a:pPr algn="r">
                        <a:spcAft>
                          <a:spcPts val="0"/>
                        </a:spcAft>
                      </a:pPr>
                      <a:r>
                        <a:rPr lang="de-CH" sz="1600" b="0" kern="1200" dirty="0" smtClean="0">
                          <a:solidFill>
                            <a:schemeClr val="tx1"/>
                          </a:solidFill>
                          <a:effectLst/>
                        </a:rPr>
                        <a:t>78'900 Franken</a:t>
                      </a:r>
                      <a:endParaRPr lang="de-CH" sz="1600" b="0" dirty="0">
                        <a:solidFill>
                          <a:schemeClr val="tx1"/>
                        </a:solidFill>
                        <a:effectLst/>
                        <a:latin typeface="+mn-lt"/>
                        <a:ea typeface="Times New Roman"/>
                        <a:cs typeface="Times New Roman"/>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4066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Gerade Verbindung 34"/>
          <p:cNvCxnSpPr>
            <a:endCxn id="45" idx="3"/>
          </p:cNvCxnSpPr>
          <p:nvPr/>
        </p:nvCxnSpPr>
        <p:spPr>
          <a:xfrm flipV="1">
            <a:off x="2915816" y="787208"/>
            <a:ext cx="5360222" cy="1812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687524" y="-135344"/>
            <a:ext cx="2379517" cy="468000"/>
          </a:xfrm>
        </p:spPr>
        <p:txBody>
          <a:bodyPr/>
          <a:lstStyle/>
          <a:p>
            <a:r>
              <a:rPr lang="de-CH" sz="2000" dirty="0"/>
              <a:t/>
            </a:r>
            <a:br>
              <a:rPr lang="de-CH" sz="2000" dirty="0"/>
            </a:br>
            <a:r>
              <a:rPr lang="de-CH" sz="2000" dirty="0" smtClean="0"/>
              <a:t>Organigramm</a:t>
            </a:r>
            <a:endParaRPr lang="de-CH" sz="2000" dirty="0"/>
          </a:p>
        </p:txBody>
      </p:sp>
      <p:sp>
        <p:nvSpPr>
          <p:cNvPr id="4" name="Foliennummernplatzhalter 3"/>
          <p:cNvSpPr>
            <a:spLocks noGrp="1"/>
          </p:cNvSpPr>
          <p:nvPr>
            <p:ph type="sldNum" sz="quarter" idx="10"/>
          </p:nvPr>
        </p:nvSpPr>
        <p:spPr>
          <a:xfrm>
            <a:off x="1115616" y="6390000"/>
            <a:ext cx="1224000" cy="468000"/>
          </a:xfrm>
        </p:spPr>
        <p:txBody>
          <a:bodyPr/>
          <a:lstStyle/>
          <a:p>
            <a:pPr>
              <a:defRPr/>
            </a:pPr>
            <a:fld id="{8F070FAD-2390-448C-8260-B652C1CEAFFA}" type="slidenum">
              <a:rPr lang="de-CH" smtClean="0"/>
              <a:pPr>
                <a:defRPr/>
              </a:pPr>
              <a:t>7</a:t>
            </a:fld>
            <a:endParaRPr lang="de-CH" dirty="0"/>
          </a:p>
        </p:txBody>
      </p:sp>
      <p:sp>
        <p:nvSpPr>
          <p:cNvPr id="43" name="Rectangle 39"/>
          <p:cNvSpPr>
            <a:spLocks noChangeArrowheads="1"/>
          </p:cNvSpPr>
          <p:nvPr/>
        </p:nvSpPr>
        <p:spPr bwMode="gray">
          <a:xfrm>
            <a:off x="2029560" y="1266641"/>
            <a:ext cx="1318304" cy="456685"/>
          </a:xfrm>
          <a:prstGeom prst="rect">
            <a:avLst/>
          </a:prstGeom>
          <a:solidFill>
            <a:srgbClr val="4678B4"/>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36000"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Portfoliomanagement</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Peter </a:t>
            </a:r>
            <a:r>
              <a:rPr lang="de-CH" altLang="de-DE" sz="900" dirty="0" err="1" smtClean="0">
                <a:solidFill>
                  <a:srgbClr val="FFFFFF"/>
                </a:solidFill>
                <a:effectLst>
                  <a:outerShdw blurRad="190500" algn="ctr" rotWithShape="0">
                    <a:prstClr val="black">
                      <a:alpha val="50000"/>
                    </a:prstClr>
                  </a:outerShdw>
                </a:effectLst>
                <a:latin typeface="Futura Luzern Bold"/>
                <a:cs typeface="Arial" charset="0"/>
              </a:rPr>
              <a:t>Lötscher</a:t>
            </a: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 (</a:t>
            </a:r>
            <a:r>
              <a:rPr lang="de-CH" altLang="de-DE" sz="900" dirty="0" err="1" smtClean="0">
                <a:solidFill>
                  <a:srgbClr val="FFFFFF"/>
                </a:solidFill>
                <a:effectLst>
                  <a:outerShdw blurRad="190500" algn="ctr" rotWithShape="0">
                    <a:prstClr val="black">
                      <a:alpha val="50000"/>
                    </a:prstClr>
                  </a:outerShdw>
                </a:effectLst>
                <a:latin typeface="Futura Luzern Bold"/>
                <a:cs typeface="Arial" charset="0"/>
              </a:rPr>
              <a:t>Stv</a:t>
            </a:r>
            <a:r>
              <a:rPr lang="de-CH" altLang="de-DE" sz="900" smtClean="0">
                <a:solidFill>
                  <a:srgbClr val="FFFFFF"/>
                </a:solidFill>
                <a:effectLst>
                  <a:outerShdw blurRad="190500" algn="ctr" rotWithShape="0">
                    <a:prstClr val="black">
                      <a:alpha val="50000"/>
                    </a:prstClr>
                  </a:outerShdw>
                </a:effectLst>
                <a:latin typeface="Futura Luzern Bold"/>
                <a:cs typeface="Arial" charset="0"/>
              </a:rPr>
              <a:t>.)*</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grpSp>
        <p:nvGrpSpPr>
          <p:cNvPr id="47" name="Gruppieren 46"/>
          <p:cNvGrpSpPr/>
          <p:nvPr/>
        </p:nvGrpSpPr>
        <p:grpSpPr>
          <a:xfrm>
            <a:off x="4136404" y="493927"/>
            <a:ext cx="1195057" cy="532950"/>
            <a:chOff x="3203650" y="1555750"/>
            <a:chExt cx="2736350" cy="1101725"/>
          </a:xfrm>
        </p:grpSpPr>
        <p:sp>
          <p:nvSpPr>
            <p:cNvPr id="48" name="Rectangle 40"/>
            <p:cNvSpPr>
              <a:spLocks noChangeArrowheads="1"/>
            </p:cNvSpPr>
            <p:nvPr/>
          </p:nvSpPr>
          <p:spPr bwMode="gray">
            <a:xfrm>
              <a:off x="3203650" y="1555750"/>
              <a:ext cx="2736350" cy="360363"/>
            </a:xfrm>
            <a:prstGeom prst="rect">
              <a:avLst/>
            </a:prstGeom>
            <a:solidFill>
              <a:srgbClr val="4678B4"/>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36000" tIns="63097" rIns="36000"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latin typeface="Futura Luzern Bold"/>
                  <a:cs typeface="Arial" charset="0"/>
                </a:rPr>
                <a:t>Kantonsbaumeister</a:t>
              </a:r>
              <a:endParaRPr lang="de-CH" altLang="de-DE" sz="900" dirty="0">
                <a:solidFill>
                  <a:srgbClr val="FFFFFF"/>
                </a:solidFill>
                <a:latin typeface="Futura Luzern Bold"/>
                <a:cs typeface="Arial" charset="0"/>
              </a:endParaRPr>
            </a:p>
          </p:txBody>
        </p:sp>
        <p:sp>
          <p:nvSpPr>
            <p:cNvPr id="49" name="Rectangle 17">
              <a:hlinkClick r:id="rId3"/>
            </p:cNvPr>
            <p:cNvSpPr>
              <a:spLocks noChangeArrowheads="1"/>
            </p:cNvSpPr>
            <p:nvPr/>
          </p:nvSpPr>
          <p:spPr bwMode="gray">
            <a:xfrm>
              <a:off x="3203650" y="1916113"/>
              <a:ext cx="2736350" cy="741362"/>
            </a:xfrm>
            <a:prstGeom prst="rect">
              <a:avLst/>
            </a:prstGeom>
            <a:solidFill>
              <a:srgbClr val="FFFFFF"/>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marL="0" marR="0" lvl="0" indent="0" algn="ctr" defTabSz="914486" eaLnBrk="0" fontAlgn="auto" latinLnBrk="0" hangingPunct="0">
                <a:lnSpc>
                  <a:spcPct val="100000"/>
                </a:lnSpc>
                <a:spcBef>
                  <a:spcPts val="0"/>
                </a:spcBef>
                <a:spcAft>
                  <a:spcPts val="0"/>
                </a:spcAft>
                <a:buClrTx/>
                <a:buSzTx/>
                <a:buFontTx/>
                <a:buNone/>
                <a:tabLst/>
                <a:defRPr/>
              </a:pPr>
              <a:r>
                <a:rPr kumimoji="0" lang="de-CH" altLang="de-DE" sz="900" b="0" i="0" u="none" strike="noStrike" kern="0" cap="none" spc="0" normalizeH="0" baseline="0" noProof="0" dirty="0" smtClean="0">
                  <a:ln>
                    <a:noFill/>
                  </a:ln>
                  <a:solidFill>
                    <a:srgbClr val="000000"/>
                  </a:solidFill>
                  <a:uLnTx/>
                  <a:uFillTx/>
                  <a:latin typeface="Futura Luzern Bold"/>
                  <a:cs typeface="Arial" charset="0"/>
                </a:rPr>
                <a:t>Hans-Urs Baumann*</a:t>
              </a:r>
            </a:p>
          </p:txBody>
        </p:sp>
      </p:grpSp>
      <p:sp>
        <p:nvSpPr>
          <p:cNvPr id="86" name="Rectangle 39"/>
          <p:cNvSpPr>
            <a:spLocks noChangeArrowheads="1"/>
          </p:cNvSpPr>
          <p:nvPr/>
        </p:nvSpPr>
        <p:spPr bwMode="gray">
          <a:xfrm>
            <a:off x="4136403" y="1257099"/>
            <a:ext cx="1195057" cy="456685"/>
          </a:xfrm>
          <a:prstGeom prst="rect">
            <a:avLst/>
          </a:prstGeom>
          <a:solidFill>
            <a:srgbClr val="4678B4"/>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36000"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Baumanagement</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Felix Bossart*</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sp>
        <p:nvSpPr>
          <p:cNvPr id="132" name="Rectangle 26">
            <a:hlinkClick r:id="rId4"/>
          </p:cNvPr>
          <p:cNvSpPr>
            <a:spLocks noChangeArrowheads="1"/>
          </p:cNvSpPr>
          <p:nvPr/>
        </p:nvSpPr>
        <p:spPr bwMode="gray">
          <a:xfrm>
            <a:off x="2090715" y="5299839"/>
            <a:ext cx="1238441"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Robert Walthert</a:t>
            </a:r>
          </a:p>
        </p:txBody>
      </p:sp>
      <p:sp>
        <p:nvSpPr>
          <p:cNvPr id="50" name="Rectangle 26">
            <a:hlinkClick r:id="rId4"/>
          </p:cNvPr>
          <p:cNvSpPr>
            <a:spLocks noChangeArrowheads="1"/>
          </p:cNvSpPr>
          <p:nvPr/>
        </p:nvSpPr>
        <p:spPr bwMode="gray">
          <a:xfrm>
            <a:off x="706662" y="4124378"/>
            <a:ext cx="118161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Alex </a:t>
            </a:r>
            <a:r>
              <a:rPr lang="de-CH" sz="900" kern="0" dirty="0" smtClean="0">
                <a:solidFill>
                  <a:srgbClr val="000000"/>
                </a:solidFill>
                <a:latin typeface="Futura Luzern Book" pitchFamily="34" charset="0"/>
                <a:cs typeface="Arial" charset="0"/>
              </a:rPr>
              <a:t>Joder</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(Hauswart)</a:t>
            </a:r>
            <a:endParaRPr lang="de-CH" altLang="de-DE" sz="900" kern="0" dirty="0">
              <a:solidFill>
                <a:srgbClr val="000000"/>
              </a:solidFill>
              <a:latin typeface="Futura Luzern Book" pitchFamily="34" charset="0"/>
              <a:cs typeface="Arial" charset="0"/>
            </a:endParaRPr>
          </a:p>
        </p:txBody>
      </p:sp>
      <p:sp>
        <p:nvSpPr>
          <p:cNvPr id="51" name="Rectangle 26">
            <a:hlinkClick r:id="rId4"/>
          </p:cNvPr>
          <p:cNvSpPr>
            <a:spLocks noChangeArrowheads="1"/>
          </p:cNvSpPr>
          <p:nvPr/>
        </p:nvSpPr>
        <p:spPr bwMode="gray">
          <a:xfrm>
            <a:off x="706662" y="4707202"/>
            <a:ext cx="1176959"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Ivo Michel </a:t>
            </a:r>
            <a:br>
              <a:rPr lang="de-CH" sz="900" kern="0" dirty="0" smtClean="0">
                <a:solidFill>
                  <a:srgbClr val="000000"/>
                </a:solidFill>
                <a:latin typeface="Futura Luzern Book" pitchFamily="34" charset="0"/>
                <a:cs typeface="Arial" charset="0"/>
              </a:rPr>
            </a:br>
            <a:r>
              <a:rPr lang="de-CH" altLang="de-DE" sz="900" kern="0" dirty="0" smtClean="0">
                <a:solidFill>
                  <a:srgbClr val="000000"/>
                </a:solidFill>
                <a:latin typeface="Futura Luzern Book" pitchFamily="34" charset="0"/>
                <a:cs typeface="Arial" charset="0"/>
              </a:rPr>
              <a:t>(Hauswart)</a:t>
            </a:r>
            <a:endParaRPr lang="de-CH" altLang="de-DE" sz="900" kern="0" dirty="0">
              <a:solidFill>
                <a:srgbClr val="000000"/>
              </a:solidFill>
              <a:latin typeface="Futura Luzern Book" pitchFamily="34" charset="0"/>
              <a:cs typeface="Arial" charset="0"/>
            </a:endParaRPr>
          </a:p>
        </p:txBody>
      </p:sp>
      <p:sp>
        <p:nvSpPr>
          <p:cNvPr id="53" name="Rectangle 26">
            <a:hlinkClick r:id="rId4"/>
          </p:cNvPr>
          <p:cNvSpPr>
            <a:spLocks noChangeArrowheads="1"/>
          </p:cNvSpPr>
          <p:nvPr/>
        </p:nvSpPr>
        <p:spPr bwMode="gray">
          <a:xfrm>
            <a:off x="693892" y="2977050"/>
            <a:ext cx="1176959"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Stephanie Lang</a:t>
            </a:r>
          </a:p>
        </p:txBody>
      </p:sp>
      <p:sp>
        <p:nvSpPr>
          <p:cNvPr id="54" name="Rectangle 26">
            <a:hlinkClick r:id="rId4"/>
          </p:cNvPr>
          <p:cNvSpPr>
            <a:spLocks noChangeArrowheads="1"/>
          </p:cNvSpPr>
          <p:nvPr/>
        </p:nvSpPr>
        <p:spPr bwMode="gray">
          <a:xfrm>
            <a:off x="2064779" y="3550732"/>
            <a:ext cx="123027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Franz Künzli</a:t>
            </a:r>
            <a:endParaRPr lang="de-CH" altLang="de-DE" sz="900" kern="0" dirty="0">
              <a:solidFill>
                <a:srgbClr val="000000"/>
              </a:solidFill>
              <a:latin typeface="Futura Luzern Book" pitchFamily="34" charset="0"/>
              <a:cs typeface="Arial" charset="0"/>
            </a:endParaRPr>
          </a:p>
        </p:txBody>
      </p:sp>
      <p:sp>
        <p:nvSpPr>
          <p:cNvPr id="55" name="Rectangle 26">
            <a:hlinkClick r:id="rId4"/>
          </p:cNvPr>
          <p:cNvSpPr>
            <a:spLocks noChangeArrowheads="1"/>
          </p:cNvSpPr>
          <p:nvPr/>
        </p:nvSpPr>
        <p:spPr bwMode="gray">
          <a:xfrm>
            <a:off x="693892" y="2414914"/>
            <a:ext cx="1176959"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
            </a:r>
            <a:br>
              <a:rPr lang="de-CH" altLang="de-DE" sz="900" kern="0" dirty="0">
                <a:solidFill>
                  <a:srgbClr val="000000"/>
                </a:solidFill>
                <a:latin typeface="Futura Luzern Book" pitchFamily="34" charset="0"/>
                <a:cs typeface="Arial" charset="0"/>
              </a:rPr>
            </a:br>
            <a:r>
              <a:rPr lang="de-CH" altLang="de-DE" sz="900" kern="0" dirty="0">
                <a:solidFill>
                  <a:srgbClr val="000000"/>
                </a:solidFill>
                <a:latin typeface="Futura Luzern Book" pitchFamily="34" charset="0"/>
                <a:cs typeface="Arial" charset="0"/>
              </a:rPr>
              <a:t>Marie-Theres Egli</a:t>
            </a:r>
            <a:br>
              <a:rPr lang="de-CH" altLang="de-DE"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59" name="Rectangle 26">
            <a:hlinkClick r:id="rId4"/>
          </p:cNvPr>
          <p:cNvSpPr>
            <a:spLocks noChangeArrowheads="1"/>
          </p:cNvSpPr>
          <p:nvPr/>
        </p:nvSpPr>
        <p:spPr bwMode="gray">
          <a:xfrm>
            <a:off x="2064778" y="2414914"/>
            <a:ext cx="123027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r>
              <a:rPr lang="de-CH" sz="900" kern="0" dirty="0">
                <a:solidFill>
                  <a:srgbClr val="000000"/>
                </a:solidFill>
                <a:latin typeface="Futura Luzern Book" pitchFamily="34" charset="0"/>
                <a:cs typeface="Arial" charset="0"/>
              </a:rPr>
              <a:t>Stephan Barth</a:t>
            </a:r>
            <a:br>
              <a:rPr lang="de-CH"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60" name="Rectangle 26">
            <a:hlinkClick r:id="rId4"/>
          </p:cNvPr>
          <p:cNvSpPr>
            <a:spLocks noChangeArrowheads="1"/>
          </p:cNvSpPr>
          <p:nvPr/>
        </p:nvSpPr>
        <p:spPr bwMode="gray">
          <a:xfrm>
            <a:off x="2056613" y="1861384"/>
            <a:ext cx="1238442"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
            </a:r>
            <a:br>
              <a:rPr lang="de-CH" altLang="de-DE" sz="900" kern="0" dirty="0">
                <a:solidFill>
                  <a:srgbClr val="000000"/>
                </a:solidFill>
                <a:latin typeface="Futura Luzern Book" pitchFamily="34" charset="0"/>
                <a:cs typeface="Arial" charset="0"/>
              </a:rPr>
            </a:br>
            <a:r>
              <a:rPr lang="de-CH" altLang="de-DE" sz="900" kern="0" dirty="0">
                <a:solidFill>
                  <a:srgbClr val="000000"/>
                </a:solidFill>
                <a:latin typeface="Futura Luzern Book" pitchFamily="34" charset="0"/>
                <a:cs typeface="Arial" charset="0"/>
              </a:rPr>
              <a:t>Hans Ulrich Joos </a:t>
            </a:r>
            <a:r>
              <a:rPr lang="de-CH" altLang="de-DE" sz="900" kern="0" dirty="0" smtClean="0">
                <a:solidFill>
                  <a:srgbClr val="000000"/>
                </a:solidFill>
                <a:latin typeface="Futura Luzern Book" pitchFamily="34" charset="0"/>
                <a:cs typeface="Arial" charset="0"/>
              </a:rPr>
              <a:t>(</a:t>
            </a:r>
            <a:r>
              <a:rPr lang="de-CH" altLang="de-DE" sz="900" kern="0" dirty="0" err="1" smtClean="0">
                <a:solidFill>
                  <a:srgbClr val="000000"/>
                </a:solidFill>
                <a:latin typeface="Futura Luzern Book" pitchFamily="34" charset="0"/>
                <a:cs typeface="Arial" charset="0"/>
              </a:rPr>
              <a:t>Stv</a:t>
            </a:r>
            <a:r>
              <a:rPr lang="de-CH" altLang="de-DE" sz="900" kern="0" dirty="0" smtClean="0">
                <a:solidFill>
                  <a:srgbClr val="000000"/>
                </a:solidFill>
                <a:latin typeface="Futura Luzern Book" pitchFamily="34" charset="0"/>
                <a:cs typeface="Arial" charset="0"/>
              </a:rPr>
              <a:t>.)</a:t>
            </a:r>
            <a:r>
              <a:rPr lang="de-CH" altLang="de-DE" sz="900" kern="0" dirty="0">
                <a:solidFill>
                  <a:srgbClr val="000000"/>
                </a:solidFill>
                <a:latin typeface="Futura Luzern Book" pitchFamily="34" charset="0"/>
                <a:cs typeface="Arial" charset="0"/>
              </a:rPr>
              <a:t/>
            </a:r>
            <a:br>
              <a:rPr lang="de-CH" altLang="de-DE"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62" name="Rectangle 26">
            <a:hlinkClick r:id="rId4"/>
          </p:cNvPr>
          <p:cNvSpPr>
            <a:spLocks noChangeArrowheads="1"/>
          </p:cNvSpPr>
          <p:nvPr/>
        </p:nvSpPr>
        <p:spPr bwMode="gray">
          <a:xfrm>
            <a:off x="3467467" y="4707202"/>
            <a:ext cx="119437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Beat Wirth</a:t>
            </a:r>
            <a:endParaRPr lang="de-CH" altLang="de-DE" sz="900" kern="0" dirty="0">
              <a:solidFill>
                <a:srgbClr val="000000"/>
              </a:solidFill>
              <a:latin typeface="Futura Luzern Book" pitchFamily="34" charset="0"/>
              <a:cs typeface="Arial" charset="0"/>
            </a:endParaRPr>
          </a:p>
        </p:txBody>
      </p:sp>
      <p:sp>
        <p:nvSpPr>
          <p:cNvPr id="63" name="Rectangle 26">
            <a:hlinkClick r:id="rId4"/>
          </p:cNvPr>
          <p:cNvSpPr>
            <a:spLocks noChangeArrowheads="1"/>
          </p:cNvSpPr>
          <p:nvPr/>
        </p:nvSpPr>
        <p:spPr bwMode="gray">
          <a:xfrm>
            <a:off x="4803136" y="5276379"/>
            <a:ext cx="1194924"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Claudia Schmid Koch</a:t>
            </a:r>
            <a:endParaRPr lang="de-CH" altLang="de-DE" sz="900" kern="0" dirty="0">
              <a:solidFill>
                <a:srgbClr val="000000"/>
              </a:solidFill>
              <a:latin typeface="Futura Luzern Book" pitchFamily="34" charset="0"/>
              <a:cs typeface="Arial" charset="0"/>
            </a:endParaRPr>
          </a:p>
        </p:txBody>
      </p:sp>
      <p:sp>
        <p:nvSpPr>
          <p:cNvPr id="64" name="Rectangle 26">
            <a:hlinkClick r:id="rId4"/>
          </p:cNvPr>
          <p:cNvSpPr>
            <a:spLocks noChangeArrowheads="1"/>
          </p:cNvSpPr>
          <p:nvPr/>
        </p:nvSpPr>
        <p:spPr bwMode="gray">
          <a:xfrm>
            <a:off x="3467468" y="4124378"/>
            <a:ext cx="1194376" cy="444711"/>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Edi Röösli</a:t>
            </a:r>
            <a:endParaRPr lang="de-CH" altLang="de-DE" sz="900" kern="0" dirty="0">
              <a:solidFill>
                <a:srgbClr val="000000"/>
              </a:solidFill>
              <a:latin typeface="Futura Luzern Book" pitchFamily="34" charset="0"/>
              <a:cs typeface="Arial" charset="0"/>
            </a:endParaRPr>
          </a:p>
        </p:txBody>
      </p:sp>
      <p:sp>
        <p:nvSpPr>
          <p:cNvPr id="65" name="Rectangle 26">
            <a:hlinkClick r:id="rId4"/>
          </p:cNvPr>
          <p:cNvSpPr>
            <a:spLocks noChangeArrowheads="1"/>
          </p:cNvSpPr>
          <p:nvPr/>
        </p:nvSpPr>
        <p:spPr bwMode="gray">
          <a:xfrm>
            <a:off x="4803003" y="4705558"/>
            <a:ext cx="1195057" cy="458328"/>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
            </a:r>
            <a:br>
              <a:rPr lang="de-CH" altLang="de-DE" sz="900" kern="0" dirty="0">
                <a:solidFill>
                  <a:srgbClr val="000000"/>
                </a:solidFill>
                <a:latin typeface="Futura Luzern Book" pitchFamily="34" charset="0"/>
                <a:cs typeface="Arial" charset="0"/>
              </a:rPr>
            </a:br>
            <a:r>
              <a:rPr lang="de-CH" altLang="de-DE" sz="900" kern="0" dirty="0">
                <a:solidFill>
                  <a:srgbClr val="000000"/>
                </a:solidFill>
                <a:latin typeface="Futura Luzern Book" pitchFamily="34" charset="0"/>
                <a:cs typeface="Arial" charset="0"/>
              </a:rPr>
              <a:t>Rolf Plüss</a:t>
            </a:r>
            <a:br>
              <a:rPr lang="de-CH" altLang="de-DE"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66" name="Rectangle 26">
            <a:hlinkClick r:id="rId4"/>
          </p:cNvPr>
          <p:cNvSpPr>
            <a:spLocks noChangeArrowheads="1"/>
          </p:cNvSpPr>
          <p:nvPr/>
        </p:nvSpPr>
        <p:spPr bwMode="gray">
          <a:xfrm>
            <a:off x="4803136" y="4127316"/>
            <a:ext cx="1194924" cy="441774"/>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Markus Oldendorf</a:t>
            </a:r>
            <a:endParaRPr lang="de-CH" altLang="de-DE" sz="900" kern="0" dirty="0">
              <a:solidFill>
                <a:srgbClr val="000000"/>
              </a:solidFill>
              <a:latin typeface="Futura Luzern Book" pitchFamily="34" charset="0"/>
              <a:cs typeface="Arial" charset="0"/>
            </a:endParaRPr>
          </a:p>
        </p:txBody>
      </p:sp>
      <p:sp>
        <p:nvSpPr>
          <p:cNvPr id="67" name="Rectangle 26">
            <a:hlinkClick r:id="rId4"/>
          </p:cNvPr>
          <p:cNvSpPr>
            <a:spLocks noChangeArrowheads="1"/>
          </p:cNvSpPr>
          <p:nvPr/>
        </p:nvSpPr>
        <p:spPr bwMode="gray">
          <a:xfrm>
            <a:off x="3467336" y="2978693"/>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Kathrin Estermann</a:t>
            </a:r>
            <a:endParaRPr lang="de-CH" altLang="de-DE" sz="900" kern="0" dirty="0">
              <a:solidFill>
                <a:srgbClr val="000000"/>
              </a:solidFill>
              <a:latin typeface="Futura Luzern Book" pitchFamily="34" charset="0"/>
              <a:cs typeface="Arial" charset="0"/>
            </a:endParaRPr>
          </a:p>
        </p:txBody>
      </p:sp>
      <p:sp>
        <p:nvSpPr>
          <p:cNvPr id="68" name="Rectangle 26">
            <a:hlinkClick r:id="rId4"/>
          </p:cNvPr>
          <p:cNvSpPr>
            <a:spLocks noChangeArrowheads="1"/>
          </p:cNvSpPr>
          <p:nvPr/>
        </p:nvSpPr>
        <p:spPr bwMode="gray">
          <a:xfrm>
            <a:off x="4803003" y="3560837"/>
            <a:ext cx="1195057" cy="448222"/>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Joe Baumann</a:t>
            </a:r>
          </a:p>
        </p:txBody>
      </p:sp>
      <p:sp>
        <p:nvSpPr>
          <p:cNvPr id="69" name="Rectangle 26">
            <a:hlinkClick r:id="rId4"/>
          </p:cNvPr>
          <p:cNvSpPr>
            <a:spLocks noChangeArrowheads="1"/>
          </p:cNvSpPr>
          <p:nvPr/>
        </p:nvSpPr>
        <p:spPr bwMode="gray">
          <a:xfrm>
            <a:off x="3467336" y="3560837"/>
            <a:ext cx="1195057" cy="448222"/>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Susanne Hügel</a:t>
            </a:r>
            <a:endParaRPr lang="de-CH" altLang="de-DE" sz="900" kern="0" dirty="0">
              <a:solidFill>
                <a:srgbClr val="000000"/>
              </a:solidFill>
              <a:latin typeface="Futura Luzern Book" pitchFamily="34" charset="0"/>
              <a:cs typeface="Arial" charset="0"/>
            </a:endParaRPr>
          </a:p>
        </p:txBody>
      </p:sp>
      <p:sp>
        <p:nvSpPr>
          <p:cNvPr id="71" name="Rectangle 26">
            <a:hlinkClick r:id="rId4"/>
          </p:cNvPr>
          <p:cNvSpPr>
            <a:spLocks noChangeArrowheads="1"/>
          </p:cNvSpPr>
          <p:nvPr/>
        </p:nvSpPr>
        <p:spPr bwMode="gray">
          <a:xfrm>
            <a:off x="6435874" y="4805635"/>
            <a:ext cx="1188925"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Lernende/r </a:t>
            </a:r>
          </a:p>
        </p:txBody>
      </p:sp>
      <p:sp>
        <p:nvSpPr>
          <p:cNvPr id="72" name="Rectangle 26">
            <a:hlinkClick r:id="rId4"/>
          </p:cNvPr>
          <p:cNvSpPr>
            <a:spLocks noChangeArrowheads="1"/>
          </p:cNvSpPr>
          <p:nvPr/>
        </p:nvSpPr>
        <p:spPr bwMode="gray">
          <a:xfrm>
            <a:off x="6429740" y="4217741"/>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Jacqueline Wolf</a:t>
            </a:r>
            <a:endParaRPr lang="de-CH" altLang="de-DE" sz="900" kern="0" dirty="0">
              <a:solidFill>
                <a:srgbClr val="000000"/>
              </a:solidFill>
              <a:latin typeface="Futura Luzern Book" pitchFamily="34" charset="0"/>
              <a:cs typeface="Arial" charset="0"/>
            </a:endParaRPr>
          </a:p>
        </p:txBody>
      </p:sp>
      <p:sp>
        <p:nvSpPr>
          <p:cNvPr id="73" name="Rectangle 26">
            <a:hlinkClick r:id="rId4"/>
          </p:cNvPr>
          <p:cNvSpPr>
            <a:spLocks noChangeArrowheads="1"/>
          </p:cNvSpPr>
          <p:nvPr/>
        </p:nvSpPr>
        <p:spPr bwMode="gray">
          <a:xfrm>
            <a:off x="7758345" y="4217741"/>
            <a:ext cx="1278151" cy="450758"/>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r>
              <a:rPr lang="de-CH" sz="900" kern="0" dirty="0">
                <a:solidFill>
                  <a:srgbClr val="000000"/>
                </a:solidFill>
                <a:latin typeface="Futura Luzern Book" pitchFamily="34" charset="0"/>
                <a:cs typeface="Arial" charset="0"/>
              </a:rPr>
              <a:t>Lorenzo Tagliabue</a:t>
            </a:r>
            <a:br>
              <a:rPr lang="de-CH"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74" name="Rectangle 26">
            <a:hlinkClick r:id="rId4"/>
          </p:cNvPr>
          <p:cNvSpPr>
            <a:spLocks noChangeArrowheads="1"/>
          </p:cNvSpPr>
          <p:nvPr/>
        </p:nvSpPr>
        <p:spPr bwMode="gray">
          <a:xfrm>
            <a:off x="6422543" y="3646179"/>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smtClean="0">
                <a:solidFill>
                  <a:srgbClr val="000000"/>
                </a:solidFill>
                <a:latin typeface="Futura Luzern Book" pitchFamily="34" charset="0"/>
                <a:cs typeface="Arial" charset="0"/>
              </a:rPr>
              <a:t>Nadine Wetterwald </a:t>
            </a:r>
            <a:endParaRPr lang="de-CH" altLang="de-DE" sz="900" kern="0" dirty="0">
              <a:solidFill>
                <a:srgbClr val="000000"/>
              </a:solidFill>
              <a:latin typeface="Futura Luzern Book" pitchFamily="34" charset="0"/>
              <a:cs typeface="Arial" charset="0"/>
            </a:endParaRPr>
          </a:p>
        </p:txBody>
      </p:sp>
      <p:sp>
        <p:nvSpPr>
          <p:cNvPr id="75" name="Rectangle 26">
            <a:hlinkClick r:id="rId4"/>
          </p:cNvPr>
          <p:cNvSpPr>
            <a:spLocks noChangeArrowheads="1"/>
          </p:cNvSpPr>
          <p:nvPr/>
        </p:nvSpPr>
        <p:spPr bwMode="gray">
          <a:xfrm>
            <a:off x="7758344" y="3655720"/>
            <a:ext cx="1278152"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r>
              <a:rPr lang="de-CH" sz="900" kern="0" dirty="0">
                <a:solidFill>
                  <a:srgbClr val="000000"/>
                </a:solidFill>
                <a:latin typeface="Futura Luzern Book" pitchFamily="34" charset="0"/>
                <a:cs typeface="Arial" charset="0"/>
              </a:rPr>
              <a:t>Claudia Graber</a:t>
            </a:r>
            <a:br>
              <a:rPr lang="de-CH"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76" name="Rectangle 26">
            <a:hlinkClick r:id="rId4"/>
          </p:cNvPr>
          <p:cNvSpPr>
            <a:spLocks noChangeArrowheads="1"/>
          </p:cNvSpPr>
          <p:nvPr/>
        </p:nvSpPr>
        <p:spPr bwMode="gray">
          <a:xfrm>
            <a:off x="7758345" y="3075516"/>
            <a:ext cx="1278151"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r>
              <a:rPr lang="de-CH" sz="900" kern="0" dirty="0">
                <a:solidFill>
                  <a:srgbClr val="000000"/>
                </a:solidFill>
                <a:latin typeface="Futura Luzern Book" pitchFamily="34" charset="0"/>
                <a:cs typeface="Arial" charset="0"/>
              </a:rPr>
              <a:t>Beatrice Biggi</a:t>
            </a:r>
            <a:br>
              <a:rPr lang="de-CH"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77" name="Rectangle 26">
            <a:hlinkClick r:id="rId4"/>
          </p:cNvPr>
          <p:cNvSpPr>
            <a:spLocks noChangeArrowheads="1"/>
          </p:cNvSpPr>
          <p:nvPr/>
        </p:nvSpPr>
        <p:spPr bwMode="gray">
          <a:xfrm>
            <a:off x="6435874" y="3075391"/>
            <a:ext cx="1181726"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Karin Benanti</a:t>
            </a:r>
            <a:endParaRPr lang="de-CH" altLang="de-DE" sz="900" kern="0" dirty="0">
              <a:solidFill>
                <a:srgbClr val="000000"/>
              </a:solidFill>
              <a:latin typeface="Futura Luzern Book" pitchFamily="34" charset="0"/>
              <a:cs typeface="Arial" charset="0"/>
            </a:endParaRPr>
          </a:p>
        </p:txBody>
      </p:sp>
      <p:sp>
        <p:nvSpPr>
          <p:cNvPr id="58" name="Rectangle 26">
            <a:hlinkClick r:id="rId4"/>
          </p:cNvPr>
          <p:cNvSpPr>
            <a:spLocks noChangeArrowheads="1"/>
          </p:cNvSpPr>
          <p:nvPr/>
        </p:nvSpPr>
        <p:spPr bwMode="gray">
          <a:xfrm>
            <a:off x="3467468" y="5276379"/>
            <a:ext cx="1194376"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Thomas Wüest</a:t>
            </a:r>
          </a:p>
        </p:txBody>
      </p:sp>
      <p:sp>
        <p:nvSpPr>
          <p:cNvPr id="87" name="Rectangle 39"/>
          <p:cNvSpPr>
            <a:spLocks noChangeArrowheads="1"/>
          </p:cNvSpPr>
          <p:nvPr/>
        </p:nvSpPr>
        <p:spPr bwMode="gray">
          <a:xfrm>
            <a:off x="7080982" y="1257101"/>
            <a:ext cx="1195057" cy="456685"/>
          </a:xfrm>
          <a:prstGeom prst="rect">
            <a:avLst/>
          </a:prstGeom>
          <a:solidFill>
            <a:srgbClr val="4678B4"/>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36000"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a:solidFill>
                  <a:srgbClr val="FFFFFF"/>
                </a:solidFill>
                <a:effectLst>
                  <a:outerShdw blurRad="190500" algn="ctr" rotWithShape="0">
                    <a:prstClr val="black">
                      <a:alpha val="50000"/>
                    </a:prstClr>
                  </a:outerShdw>
                </a:effectLst>
                <a:latin typeface="Futura Luzern Bold"/>
                <a:cs typeface="Arial" charset="0"/>
              </a:rPr>
              <a:t>Zentrale </a:t>
            </a: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Dienste</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a:solidFill>
                  <a:srgbClr val="FFFFFF"/>
                </a:solidFill>
                <a:effectLst>
                  <a:outerShdw blurRad="190500" algn="ctr" rotWithShape="0">
                    <a:prstClr val="black">
                      <a:alpha val="50000"/>
                    </a:prstClr>
                  </a:outerShdw>
                </a:effectLst>
                <a:latin typeface="Futura Luzern Bold"/>
                <a:cs typeface="Arial" charset="0"/>
              </a:rPr>
              <a:t>Jörg </a:t>
            </a: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Bühler*</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sp>
        <p:nvSpPr>
          <p:cNvPr id="45" name="Rectangle 26">
            <a:hlinkClick r:id="rId4"/>
          </p:cNvPr>
          <p:cNvSpPr>
            <a:spLocks noChangeArrowheads="1"/>
          </p:cNvSpPr>
          <p:nvPr/>
        </p:nvSpPr>
        <p:spPr bwMode="gray">
          <a:xfrm>
            <a:off x="7080981" y="521679"/>
            <a:ext cx="1195057" cy="531057"/>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Assistentin</a:t>
            </a:r>
          </a:p>
          <a:p>
            <a:pPr marL="0" marR="0" lvl="0" indent="0" algn="ctr" defTabSz="914486" eaLnBrk="0" fontAlgn="auto" latinLnBrk="0" hangingPunct="0">
              <a:lnSpc>
                <a:spcPct val="100000"/>
              </a:lnSpc>
              <a:spcBef>
                <a:spcPts val="0"/>
              </a:spcBef>
              <a:spcAft>
                <a:spcPts val="0"/>
              </a:spcAft>
              <a:buClrTx/>
              <a:buSzTx/>
              <a:buFontTx/>
              <a:buNone/>
              <a:tabLst/>
              <a:defRPr/>
            </a:pPr>
            <a:r>
              <a:rPr kumimoji="0" lang="de-CH" altLang="de-DE" sz="900" b="0" i="0" u="none" strike="noStrike" kern="0" cap="none" spc="0" normalizeH="0" baseline="0" noProof="0" dirty="0" smtClean="0">
                <a:ln>
                  <a:noFill/>
                </a:ln>
                <a:solidFill>
                  <a:srgbClr val="000000"/>
                </a:solidFill>
                <a:uLnTx/>
                <a:uFillTx/>
                <a:latin typeface="Futura Luzern Book" pitchFamily="34" charset="0"/>
                <a:cs typeface="Arial" charset="0"/>
              </a:rPr>
              <a:t>Sandra Krebs</a:t>
            </a:r>
          </a:p>
        </p:txBody>
      </p:sp>
      <p:sp>
        <p:nvSpPr>
          <p:cNvPr id="85" name="Rectangle 39"/>
          <p:cNvSpPr>
            <a:spLocks noChangeArrowheads="1"/>
          </p:cNvSpPr>
          <p:nvPr/>
        </p:nvSpPr>
        <p:spPr bwMode="gray">
          <a:xfrm>
            <a:off x="683568" y="1255458"/>
            <a:ext cx="1195057" cy="456685"/>
          </a:xfrm>
          <a:prstGeom prst="rect">
            <a:avLst/>
          </a:prstGeom>
          <a:solidFill>
            <a:srgbClr val="4678B4"/>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36000" tIns="63097" rIns="36000"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Bewirtschaftung</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a:solidFill>
                  <a:srgbClr val="FFFFFF"/>
                </a:solidFill>
                <a:effectLst>
                  <a:outerShdw blurRad="190500" algn="ctr" rotWithShape="0">
                    <a:prstClr val="black">
                      <a:alpha val="50000"/>
                    </a:prstClr>
                  </a:outerShdw>
                </a:effectLst>
                <a:latin typeface="Futura Luzern Bold"/>
                <a:cs typeface="Arial" charset="0"/>
              </a:rPr>
              <a:t>Christoph </a:t>
            </a:r>
            <a:r>
              <a:rPr lang="de-CH" altLang="de-DE" sz="900" dirty="0" err="1" smtClean="0">
                <a:solidFill>
                  <a:srgbClr val="FFFFFF"/>
                </a:solidFill>
                <a:effectLst>
                  <a:outerShdw blurRad="190500" algn="ctr" rotWithShape="0">
                    <a:prstClr val="black">
                      <a:alpha val="50000"/>
                    </a:prstClr>
                  </a:outerShdw>
                </a:effectLst>
                <a:latin typeface="Futura Luzern Bold"/>
                <a:cs typeface="Arial" charset="0"/>
              </a:rPr>
              <a:t>Lütolf</a:t>
            </a: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sp>
        <p:nvSpPr>
          <p:cNvPr id="56" name="Rectangle 26">
            <a:hlinkClick r:id="rId4"/>
          </p:cNvPr>
          <p:cNvSpPr>
            <a:spLocks noChangeArrowheads="1"/>
          </p:cNvSpPr>
          <p:nvPr/>
        </p:nvSpPr>
        <p:spPr bwMode="gray">
          <a:xfrm>
            <a:off x="689235" y="1861384"/>
            <a:ext cx="118161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900" kern="0" dirty="0">
                <a:solidFill>
                  <a:srgbClr val="000000"/>
                </a:solidFill>
                <a:latin typeface="Futura Luzern Book" pitchFamily="34" charset="0"/>
                <a:cs typeface="Arial" charset="0"/>
              </a:rPr>
              <a:t>Sonja Bossert </a:t>
            </a:r>
            <a:r>
              <a:rPr lang="de-CH" altLang="de-DE" sz="900" kern="0" dirty="0" smtClean="0">
                <a:solidFill>
                  <a:srgbClr val="000000"/>
                </a:solidFill>
                <a:latin typeface="Futura Luzern Book" pitchFamily="34" charset="0"/>
                <a:cs typeface="Arial" charset="0"/>
              </a:rPr>
              <a:t/>
            </a:r>
            <a:br>
              <a:rPr lang="de-CH" altLang="de-DE" sz="900" kern="0" dirty="0" smtClean="0">
                <a:solidFill>
                  <a:srgbClr val="000000"/>
                </a:solidFill>
                <a:latin typeface="Futura Luzern Book" pitchFamily="34" charset="0"/>
                <a:cs typeface="Arial" charset="0"/>
              </a:rPr>
            </a:br>
            <a:r>
              <a:rPr lang="de-CH" altLang="de-DE" sz="900" kern="0" dirty="0" smtClean="0">
                <a:solidFill>
                  <a:srgbClr val="000000"/>
                </a:solidFill>
                <a:latin typeface="Futura Luzern Book" pitchFamily="34" charset="0"/>
                <a:cs typeface="Arial" charset="0"/>
              </a:rPr>
              <a:t>(</a:t>
            </a:r>
            <a:r>
              <a:rPr lang="de-CH" altLang="de-DE" sz="900" kern="0" dirty="0" err="1" smtClean="0">
                <a:solidFill>
                  <a:srgbClr val="000000"/>
                </a:solidFill>
                <a:latin typeface="Futura Luzern Book" pitchFamily="34" charset="0"/>
                <a:cs typeface="Arial" charset="0"/>
              </a:rPr>
              <a:t>Stv</a:t>
            </a:r>
            <a:r>
              <a:rPr lang="de-CH" altLang="de-DE" sz="900" kern="0" dirty="0" smtClean="0">
                <a:solidFill>
                  <a:srgbClr val="000000"/>
                </a:solidFill>
                <a:latin typeface="Futura Luzern Book" pitchFamily="34" charset="0"/>
                <a:cs typeface="Arial" charset="0"/>
              </a:rPr>
              <a:t>.)</a:t>
            </a:r>
            <a:endParaRPr lang="de-CH" altLang="de-DE" sz="900" kern="0" dirty="0">
              <a:solidFill>
                <a:srgbClr val="000000"/>
              </a:solidFill>
              <a:latin typeface="Futura Luzern Book" pitchFamily="34" charset="0"/>
              <a:cs typeface="Arial" charset="0"/>
            </a:endParaRPr>
          </a:p>
        </p:txBody>
      </p:sp>
      <p:sp>
        <p:nvSpPr>
          <p:cNvPr id="81" name="Rectangle 26">
            <a:hlinkClick r:id="rId4"/>
          </p:cNvPr>
          <p:cNvSpPr>
            <a:spLocks noChangeArrowheads="1"/>
          </p:cNvSpPr>
          <p:nvPr/>
        </p:nvSpPr>
        <p:spPr bwMode="gray">
          <a:xfrm>
            <a:off x="700996" y="5276379"/>
            <a:ext cx="1187283"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Reinigungs-mitarbeitende</a:t>
            </a:r>
            <a:endParaRPr lang="de-CH" altLang="de-DE" sz="900" kern="0" dirty="0">
              <a:solidFill>
                <a:srgbClr val="000000"/>
              </a:solidFill>
              <a:latin typeface="Futura Luzern Book" pitchFamily="34" charset="0"/>
              <a:cs typeface="Arial" charset="0"/>
            </a:endParaRPr>
          </a:p>
        </p:txBody>
      </p:sp>
      <p:sp>
        <p:nvSpPr>
          <p:cNvPr id="79" name="Rectangle 26">
            <a:hlinkClick r:id="rId4"/>
          </p:cNvPr>
          <p:cNvSpPr>
            <a:spLocks noChangeArrowheads="1"/>
          </p:cNvSpPr>
          <p:nvPr/>
        </p:nvSpPr>
        <p:spPr bwMode="gray">
          <a:xfrm>
            <a:off x="689235" y="3559194"/>
            <a:ext cx="1181617" cy="448222"/>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Adrienne Salim</a:t>
            </a:r>
            <a:endParaRPr lang="de-CH" sz="900" kern="0" dirty="0">
              <a:solidFill>
                <a:srgbClr val="000000"/>
              </a:solidFill>
              <a:latin typeface="Futura Luzern Book" pitchFamily="34" charset="0"/>
              <a:cs typeface="Arial" charset="0"/>
            </a:endParaRPr>
          </a:p>
        </p:txBody>
      </p:sp>
      <p:sp>
        <p:nvSpPr>
          <p:cNvPr id="82" name="Rectangle 26">
            <a:hlinkClick r:id="rId4"/>
          </p:cNvPr>
          <p:cNvSpPr>
            <a:spLocks noChangeArrowheads="1"/>
          </p:cNvSpPr>
          <p:nvPr/>
        </p:nvSpPr>
        <p:spPr bwMode="gray">
          <a:xfrm>
            <a:off x="7758343" y="2420888"/>
            <a:ext cx="1278151" cy="55902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Elmar Galliker </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a:t>
            </a:r>
            <a:r>
              <a:rPr lang="de-CH" sz="900" kern="0" dirty="0" err="1" smtClean="0">
                <a:solidFill>
                  <a:srgbClr val="000000"/>
                </a:solidFill>
                <a:latin typeface="Futura Luzern Book" pitchFamily="34" charset="0"/>
                <a:cs typeface="Arial" charset="0"/>
              </a:rPr>
              <a:t>Stv</a:t>
            </a:r>
            <a:r>
              <a:rPr lang="de-CH" sz="900" kern="0" dirty="0" smtClean="0">
                <a:solidFill>
                  <a:srgbClr val="000000"/>
                </a:solidFill>
                <a:latin typeface="Futura Luzern Book" pitchFamily="34" charset="0"/>
                <a:cs typeface="Arial" charset="0"/>
              </a:rPr>
              <a:t>.)</a:t>
            </a:r>
            <a:endParaRPr lang="de-CH" altLang="de-DE" sz="900" kern="0" dirty="0">
              <a:solidFill>
                <a:srgbClr val="000000"/>
              </a:solidFill>
              <a:latin typeface="Futura Luzern Book" pitchFamily="34" charset="0"/>
              <a:cs typeface="Arial" charset="0"/>
            </a:endParaRPr>
          </a:p>
        </p:txBody>
      </p:sp>
      <p:sp>
        <p:nvSpPr>
          <p:cNvPr id="80" name="Rectangle 26">
            <a:hlinkClick r:id="rId4"/>
          </p:cNvPr>
          <p:cNvSpPr>
            <a:spLocks noChangeArrowheads="1"/>
          </p:cNvSpPr>
          <p:nvPr/>
        </p:nvSpPr>
        <p:spPr bwMode="gray">
          <a:xfrm>
            <a:off x="2056613" y="4110762"/>
            <a:ext cx="1238441"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Peter Suter</a:t>
            </a:r>
            <a:endParaRPr lang="de-CH" altLang="de-DE" sz="900" kern="0" dirty="0">
              <a:solidFill>
                <a:srgbClr val="000000"/>
              </a:solidFill>
              <a:latin typeface="Futura Luzern Book" pitchFamily="34" charset="0"/>
              <a:cs typeface="Arial" charset="0"/>
            </a:endParaRPr>
          </a:p>
        </p:txBody>
      </p:sp>
      <p:sp>
        <p:nvSpPr>
          <p:cNvPr id="57" name="Rectangle 26">
            <a:hlinkClick r:id="rId4"/>
          </p:cNvPr>
          <p:cNvSpPr>
            <a:spLocks noChangeArrowheads="1"/>
          </p:cNvSpPr>
          <p:nvPr/>
        </p:nvSpPr>
        <p:spPr bwMode="gray">
          <a:xfrm>
            <a:off x="6435874" y="2419668"/>
            <a:ext cx="1181726" cy="55902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Regula Riedi</a:t>
            </a:r>
          </a:p>
          <a:p>
            <a:pPr algn="ctr" defTabSz="914486" eaLnBrk="0" fontAlgn="auto" hangingPunct="0">
              <a:spcBef>
                <a:spcPts val="0"/>
              </a:spcBef>
              <a:spcAft>
                <a:spcPts val="0"/>
              </a:spcAft>
            </a:pPr>
            <a:r>
              <a:rPr lang="de-CH" altLang="de-DE" sz="900" kern="0" dirty="0" smtClean="0">
                <a:solidFill>
                  <a:srgbClr val="000000"/>
                </a:solidFill>
                <a:latin typeface="Futura Luzern Book" pitchFamily="34" charset="0"/>
                <a:cs typeface="Arial" charset="0"/>
              </a:rPr>
              <a:t>Teamleiterin  </a:t>
            </a:r>
            <a:br>
              <a:rPr lang="de-CH" altLang="de-DE" sz="900" kern="0" dirty="0" smtClean="0">
                <a:solidFill>
                  <a:srgbClr val="000000"/>
                </a:solidFill>
                <a:latin typeface="Futura Luzern Book" pitchFamily="34" charset="0"/>
                <a:cs typeface="Arial" charset="0"/>
              </a:rPr>
            </a:br>
            <a:r>
              <a:rPr lang="de-CH" altLang="de-DE" sz="900" kern="0" dirty="0" smtClean="0">
                <a:solidFill>
                  <a:srgbClr val="000000"/>
                </a:solidFill>
                <a:latin typeface="Futura Luzern Book" pitchFamily="34" charset="0"/>
                <a:cs typeface="Arial" charset="0"/>
              </a:rPr>
              <a:t>(</a:t>
            </a:r>
            <a:r>
              <a:rPr lang="de-CH" altLang="de-DE" sz="900" kern="0" dirty="0" err="1" smtClean="0">
                <a:solidFill>
                  <a:srgbClr val="000000"/>
                </a:solidFill>
                <a:latin typeface="Futura Luzern Book" pitchFamily="34" charset="0"/>
                <a:cs typeface="Arial" charset="0"/>
              </a:rPr>
              <a:t>Stv</a:t>
            </a:r>
            <a:r>
              <a:rPr lang="de-CH" altLang="de-DE" sz="900" kern="0" dirty="0" smtClean="0">
                <a:solidFill>
                  <a:srgbClr val="000000"/>
                </a:solidFill>
                <a:latin typeface="Futura Luzern Book" pitchFamily="34" charset="0"/>
                <a:cs typeface="Arial" charset="0"/>
              </a:rPr>
              <a:t>.)</a:t>
            </a:r>
            <a:endParaRPr lang="de-CH" altLang="de-DE" sz="900" kern="0" dirty="0">
              <a:solidFill>
                <a:srgbClr val="000000"/>
              </a:solidFill>
              <a:latin typeface="Futura Luzern Book" pitchFamily="34" charset="0"/>
              <a:cs typeface="Arial" charset="0"/>
            </a:endParaRPr>
          </a:p>
        </p:txBody>
      </p:sp>
      <p:sp>
        <p:nvSpPr>
          <p:cNvPr id="78" name="Rectangle 39"/>
          <p:cNvSpPr>
            <a:spLocks noChangeArrowheads="1"/>
          </p:cNvSpPr>
          <p:nvPr/>
        </p:nvSpPr>
        <p:spPr bwMode="gray">
          <a:xfrm>
            <a:off x="6429740" y="1863027"/>
            <a:ext cx="1195057" cy="456685"/>
          </a:xfrm>
          <a:prstGeom prst="rect">
            <a:avLst/>
          </a:prstGeom>
          <a:solidFill>
            <a:schemeClr val="accent2"/>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94645"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Administration </a:t>
            </a:r>
            <a:r>
              <a:rPr lang="de-CH" altLang="de-DE" sz="900" dirty="0">
                <a:solidFill>
                  <a:srgbClr val="FFFFFF"/>
                </a:solidFill>
                <a:effectLst>
                  <a:outerShdw blurRad="190500" algn="ctr" rotWithShape="0">
                    <a:prstClr val="black">
                      <a:alpha val="50000"/>
                    </a:prstClr>
                  </a:outerShdw>
                </a:effectLst>
                <a:latin typeface="Futura Luzern Bold"/>
                <a:cs typeface="Arial" charset="0"/>
              </a:rPr>
              <a:t>(ZDA)</a:t>
            </a:r>
          </a:p>
        </p:txBody>
      </p:sp>
      <p:sp>
        <p:nvSpPr>
          <p:cNvPr id="83" name="Rectangle 39"/>
          <p:cNvSpPr>
            <a:spLocks noChangeArrowheads="1"/>
          </p:cNvSpPr>
          <p:nvPr/>
        </p:nvSpPr>
        <p:spPr bwMode="gray">
          <a:xfrm>
            <a:off x="7758343" y="1863027"/>
            <a:ext cx="1278152" cy="456685"/>
          </a:xfrm>
          <a:prstGeom prst="rect">
            <a:avLst/>
          </a:prstGeom>
          <a:solidFill>
            <a:schemeClr val="accent2"/>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94645"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Finanzen/Controlling </a:t>
            </a:r>
            <a:r>
              <a:rPr lang="de-CH" altLang="de-DE" sz="900" dirty="0">
                <a:solidFill>
                  <a:srgbClr val="FFFFFF"/>
                </a:solidFill>
                <a:effectLst>
                  <a:outerShdw blurRad="190500" algn="ctr" rotWithShape="0">
                    <a:prstClr val="black">
                      <a:alpha val="50000"/>
                    </a:prstClr>
                  </a:outerShdw>
                </a:effectLst>
                <a:latin typeface="Futura Luzern Bold"/>
                <a:cs typeface="Arial" charset="0"/>
              </a:rPr>
              <a:t>(</a:t>
            </a: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ZDF</a:t>
            </a:r>
            <a:r>
              <a:rPr lang="de-CH" altLang="de-DE" sz="900" dirty="0">
                <a:solidFill>
                  <a:srgbClr val="FFFFFF"/>
                </a:solidFill>
                <a:effectLst>
                  <a:outerShdw blurRad="190500" algn="ctr" rotWithShape="0">
                    <a:prstClr val="black">
                      <a:alpha val="50000"/>
                    </a:prstClr>
                  </a:outerShdw>
                </a:effectLst>
                <a:latin typeface="Futura Luzern Bold"/>
                <a:cs typeface="Arial" charset="0"/>
              </a:rPr>
              <a:t>)</a:t>
            </a:r>
          </a:p>
        </p:txBody>
      </p:sp>
      <p:sp>
        <p:nvSpPr>
          <p:cNvPr id="84" name="Rectangle 26">
            <a:hlinkClick r:id="rId4"/>
          </p:cNvPr>
          <p:cNvSpPr>
            <a:spLocks noChangeArrowheads="1"/>
          </p:cNvSpPr>
          <p:nvPr/>
        </p:nvSpPr>
        <p:spPr bwMode="gray">
          <a:xfrm>
            <a:off x="2064779" y="2977193"/>
            <a:ext cx="1230276"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Reto Hug</a:t>
            </a:r>
            <a:r>
              <a:rPr lang="de-CH" sz="900" kern="0" dirty="0">
                <a:solidFill>
                  <a:srgbClr val="000000"/>
                </a:solidFill>
                <a:latin typeface="Futura Luzern Book" pitchFamily="34" charset="0"/>
                <a:cs typeface="Arial" charset="0"/>
              </a:rPr>
              <a:t/>
            </a:r>
            <a:br>
              <a:rPr lang="de-CH" sz="900" kern="0" dirty="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89" name="Rectangle 26">
            <a:hlinkClick r:id="rId4"/>
          </p:cNvPr>
          <p:cNvSpPr>
            <a:spLocks noChangeArrowheads="1"/>
          </p:cNvSpPr>
          <p:nvPr/>
        </p:nvSpPr>
        <p:spPr bwMode="gray">
          <a:xfrm>
            <a:off x="4803003" y="2978693"/>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Marco Battaglia</a:t>
            </a:r>
            <a:br>
              <a:rPr lang="de-CH" sz="900" kern="0" dirty="0" smtClean="0">
                <a:solidFill>
                  <a:srgbClr val="000000"/>
                </a:solidFill>
                <a:latin typeface="Futura Luzern Book" pitchFamily="34" charset="0"/>
                <a:cs typeface="Arial" charset="0"/>
              </a:rPr>
            </a:br>
            <a:endParaRPr lang="de-CH" altLang="de-DE" sz="900" kern="0" dirty="0">
              <a:solidFill>
                <a:srgbClr val="000000"/>
              </a:solidFill>
              <a:latin typeface="Futura Luzern Book" pitchFamily="34" charset="0"/>
              <a:cs typeface="Arial" charset="0"/>
            </a:endParaRPr>
          </a:p>
        </p:txBody>
      </p:sp>
      <p:sp>
        <p:nvSpPr>
          <p:cNvPr id="91" name="Rectangle 39"/>
          <p:cNvSpPr>
            <a:spLocks noChangeArrowheads="1"/>
          </p:cNvSpPr>
          <p:nvPr/>
        </p:nvSpPr>
        <p:spPr bwMode="gray">
          <a:xfrm>
            <a:off x="4803136" y="1863027"/>
            <a:ext cx="1195057" cy="456685"/>
          </a:xfrm>
          <a:prstGeom prst="rect">
            <a:avLst/>
          </a:prstGeom>
          <a:solidFill>
            <a:schemeClr val="accent2"/>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94645"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Team 2</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cxnSp>
        <p:nvCxnSpPr>
          <p:cNvPr id="21" name="Gewinkelte Verbindung 20"/>
          <p:cNvCxnSpPr>
            <a:stCxn id="49" idx="2"/>
            <a:endCxn id="85" idx="0"/>
          </p:cNvCxnSpPr>
          <p:nvPr/>
        </p:nvCxnSpPr>
        <p:spPr>
          <a:xfrm rot="5400000">
            <a:off x="2893225" y="-585251"/>
            <a:ext cx="228581" cy="3452836"/>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Gewinkelte Verbindung 24"/>
          <p:cNvCxnSpPr>
            <a:stCxn id="49" idx="2"/>
            <a:endCxn id="87" idx="0"/>
          </p:cNvCxnSpPr>
          <p:nvPr/>
        </p:nvCxnSpPr>
        <p:spPr>
          <a:xfrm rot="16200000" flipH="1">
            <a:off x="6091110" y="-330300"/>
            <a:ext cx="230224" cy="2944578"/>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Gewinkelte Verbindung 26"/>
          <p:cNvCxnSpPr>
            <a:stCxn id="86" idx="2"/>
          </p:cNvCxnSpPr>
          <p:nvPr/>
        </p:nvCxnSpPr>
        <p:spPr>
          <a:xfrm rot="5400000">
            <a:off x="4330364" y="1459458"/>
            <a:ext cx="149242" cy="657896"/>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Gewinkelte Verbindung 28"/>
          <p:cNvCxnSpPr>
            <a:stCxn id="86" idx="2"/>
            <a:endCxn id="91" idx="0"/>
          </p:cNvCxnSpPr>
          <p:nvPr/>
        </p:nvCxnSpPr>
        <p:spPr>
          <a:xfrm rot="16200000" flipH="1">
            <a:off x="4992677" y="1455039"/>
            <a:ext cx="149243" cy="666733"/>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Gewinkelte Verbindung 30"/>
          <p:cNvCxnSpPr>
            <a:stCxn id="87" idx="2"/>
            <a:endCxn id="78" idx="0"/>
          </p:cNvCxnSpPr>
          <p:nvPr/>
        </p:nvCxnSpPr>
        <p:spPr>
          <a:xfrm rot="5400000">
            <a:off x="7278270" y="1462785"/>
            <a:ext cx="149241" cy="651242"/>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Gewinkelte Verbindung 32"/>
          <p:cNvCxnSpPr>
            <a:stCxn id="87" idx="2"/>
            <a:endCxn id="83" idx="0"/>
          </p:cNvCxnSpPr>
          <p:nvPr/>
        </p:nvCxnSpPr>
        <p:spPr>
          <a:xfrm rot="16200000" flipH="1">
            <a:off x="7963345" y="1428952"/>
            <a:ext cx="149241" cy="718909"/>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a:stCxn id="43" idx="0"/>
          </p:cNvCxnSpPr>
          <p:nvPr/>
        </p:nvCxnSpPr>
        <p:spPr>
          <a:xfrm flipV="1">
            <a:off x="2688712" y="1141167"/>
            <a:ext cx="0" cy="12547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endCxn id="86" idx="0"/>
          </p:cNvCxnSpPr>
          <p:nvPr/>
        </p:nvCxnSpPr>
        <p:spPr>
          <a:xfrm flipH="1">
            <a:off x="4733932" y="1145812"/>
            <a:ext cx="2" cy="111288"/>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1" name="Rectangle 26">
            <a:hlinkClick r:id="rId4"/>
          </p:cNvPr>
          <p:cNvSpPr>
            <a:spLocks noChangeArrowheads="1"/>
          </p:cNvSpPr>
          <p:nvPr/>
        </p:nvSpPr>
        <p:spPr bwMode="gray">
          <a:xfrm>
            <a:off x="3467336" y="2416557"/>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Markus Hartmann</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Teamleiter</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a:t>
            </a:r>
            <a:r>
              <a:rPr lang="de-CH" sz="900" kern="0" dirty="0" err="1" smtClean="0">
                <a:solidFill>
                  <a:srgbClr val="000000"/>
                </a:solidFill>
                <a:latin typeface="Futura Luzern Book" pitchFamily="34" charset="0"/>
                <a:cs typeface="Arial" charset="0"/>
              </a:rPr>
              <a:t>Stv</a:t>
            </a:r>
            <a:r>
              <a:rPr lang="de-CH" sz="900" kern="0" dirty="0" smtClean="0">
                <a:solidFill>
                  <a:srgbClr val="000000"/>
                </a:solidFill>
                <a:latin typeface="Futura Luzern Book" pitchFamily="34" charset="0"/>
                <a:cs typeface="Arial" charset="0"/>
              </a:rPr>
              <a:t>.)</a:t>
            </a:r>
            <a:endParaRPr lang="de-CH" altLang="de-DE" sz="900" kern="0" dirty="0">
              <a:solidFill>
                <a:srgbClr val="000000"/>
              </a:solidFill>
              <a:latin typeface="Futura Luzern Book" pitchFamily="34" charset="0"/>
              <a:cs typeface="Arial" charset="0"/>
            </a:endParaRPr>
          </a:p>
        </p:txBody>
      </p:sp>
      <p:sp>
        <p:nvSpPr>
          <p:cNvPr id="70" name="Rectangle 26">
            <a:hlinkClick r:id="rId4"/>
          </p:cNvPr>
          <p:cNvSpPr>
            <a:spLocks noChangeArrowheads="1"/>
          </p:cNvSpPr>
          <p:nvPr/>
        </p:nvSpPr>
        <p:spPr bwMode="gray">
          <a:xfrm>
            <a:off x="4803136" y="2416557"/>
            <a:ext cx="1195057"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Theo Tanner</a:t>
            </a:r>
            <a:br>
              <a:rPr lang="de-CH" sz="900" kern="0" dirty="0" smtClean="0">
                <a:solidFill>
                  <a:srgbClr val="000000"/>
                </a:solidFill>
                <a:latin typeface="Futura Luzern Book" pitchFamily="34" charset="0"/>
                <a:cs typeface="Arial" charset="0"/>
              </a:rPr>
            </a:br>
            <a:r>
              <a:rPr lang="de-CH" sz="900" kern="0" dirty="0" smtClean="0">
                <a:solidFill>
                  <a:srgbClr val="000000"/>
                </a:solidFill>
                <a:latin typeface="Futura Luzern Book" pitchFamily="34" charset="0"/>
                <a:cs typeface="Arial" charset="0"/>
              </a:rPr>
              <a:t>Teamleiter </a:t>
            </a:r>
            <a:endParaRPr lang="de-CH" altLang="de-DE" sz="900" kern="0" dirty="0">
              <a:solidFill>
                <a:srgbClr val="000000"/>
              </a:solidFill>
              <a:latin typeface="Futura Luzern Book" pitchFamily="34" charset="0"/>
              <a:cs typeface="Arial" charset="0"/>
            </a:endParaRPr>
          </a:p>
        </p:txBody>
      </p:sp>
      <p:sp>
        <p:nvSpPr>
          <p:cNvPr id="88" name="Rectangle 39"/>
          <p:cNvSpPr>
            <a:spLocks noChangeArrowheads="1"/>
          </p:cNvSpPr>
          <p:nvPr/>
        </p:nvSpPr>
        <p:spPr bwMode="gray">
          <a:xfrm>
            <a:off x="3467468" y="1863028"/>
            <a:ext cx="1195057" cy="456685"/>
          </a:xfrm>
          <a:prstGeom prst="rect">
            <a:avLst/>
          </a:prstGeom>
          <a:solidFill>
            <a:schemeClr val="accent2"/>
          </a:solidFill>
          <a:ln w="12700" algn="ctr">
            <a:solidFill>
              <a:srgbClr val="C0C0C0"/>
            </a:solidFill>
            <a:prstDash val="solid"/>
            <a:miter lim="800000"/>
            <a:headEnd/>
            <a:tailEnd/>
          </a:ln>
          <a:effectLst>
            <a:outerShdw blurRad="127000" dist="63500" dir="2700000" algn="tl" rotWithShape="0">
              <a:prstClr val="black">
                <a:alpha val="40000"/>
              </a:prstClr>
            </a:outerShdw>
          </a:effectLst>
        </p:spPr>
        <p:txBody>
          <a:bodyPr vert="horz" lIns="94645" tIns="63097" rIns="94645" bIns="63097" rtlCol="0" anchor="ctr" anchorCtr="0">
            <a:noAutofit/>
          </a:bodyPr>
          <a:lstStyle/>
          <a:p>
            <a:pPr algn="ctr" defTabSz="801406" eaLnBrk="0" fontAlgn="auto" hangingPunct="0">
              <a:spcBef>
                <a:spcPts val="432"/>
              </a:spcBef>
              <a:spcAft>
                <a:spcPts val="0"/>
              </a:spcAft>
              <a:buClr>
                <a:sysClr val="window" lastClr="FFFFFF">
                  <a:lumMod val="65000"/>
                </a:sysClr>
              </a:buClr>
              <a:buFont typeface="Arial Black" panose="020B0A04020102020204" pitchFamily="34" charset="0"/>
              <a:buNone/>
            </a:pPr>
            <a:r>
              <a:rPr lang="de-CH" altLang="de-DE" sz="900" dirty="0" smtClean="0">
                <a:solidFill>
                  <a:srgbClr val="FFFFFF"/>
                </a:solidFill>
                <a:effectLst>
                  <a:outerShdw blurRad="190500" algn="ctr" rotWithShape="0">
                    <a:prstClr val="black">
                      <a:alpha val="50000"/>
                    </a:prstClr>
                  </a:outerShdw>
                </a:effectLst>
                <a:latin typeface="Futura Luzern Bold"/>
                <a:cs typeface="Arial" charset="0"/>
              </a:rPr>
              <a:t>Team 1</a:t>
            </a:r>
            <a:endParaRPr lang="de-CH" altLang="de-DE" sz="900" dirty="0">
              <a:solidFill>
                <a:srgbClr val="FFFFFF"/>
              </a:solidFill>
              <a:effectLst>
                <a:outerShdw blurRad="190500" algn="ctr" rotWithShape="0">
                  <a:prstClr val="black">
                    <a:alpha val="50000"/>
                  </a:prstClr>
                </a:outerShdw>
              </a:effectLst>
              <a:latin typeface="Futura Luzern Bold"/>
              <a:cs typeface="Arial" charset="0"/>
            </a:endParaRPr>
          </a:p>
        </p:txBody>
      </p:sp>
      <p:sp>
        <p:nvSpPr>
          <p:cNvPr id="90" name="Rectangle 39"/>
          <p:cNvSpPr>
            <a:spLocks noChangeArrowheads="1"/>
          </p:cNvSpPr>
          <p:nvPr/>
        </p:nvSpPr>
        <p:spPr bwMode="gray">
          <a:xfrm>
            <a:off x="2029560" y="493929"/>
            <a:ext cx="1318303" cy="532948"/>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altLang="de-DE" sz="700" kern="0" dirty="0" smtClean="0">
                <a:solidFill>
                  <a:srgbClr val="000000"/>
                </a:solidFill>
                <a:latin typeface="Futura Luzern Book" pitchFamily="34" charset="0"/>
                <a:cs typeface="Arial" charset="0"/>
              </a:rPr>
              <a:t>Gesamtprojektleiter</a:t>
            </a:r>
            <a:endParaRPr lang="de-CH" altLang="de-DE" sz="700" kern="0" dirty="0">
              <a:solidFill>
                <a:srgbClr val="000000"/>
              </a:solidFill>
              <a:latin typeface="Futura Luzern Book" pitchFamily="34" charset="0"/>
              <a:cs typeface="Arial" charset="0"/>
            </a:endParaRPr>
          </a:p>
          <a:p>
            <a:pPr algn="ctr" defTabSz="914486" eaLnBrk="0" fontAlgn="auto" hangingPunct="0">
              <a:spcBef>
                <a:spcPts val="0"/>
              </a:spcBef>
              <a:spcAft>
                <a:spcPts val="0"/>
              </a:spcAft>
            </a:pPr>
            <a:r>
              <a:rPr lang="de-CH" altLang="de-DE" sz="700" kern="0" dirty="0" smtClean="0">
                <a:solidFill>
                  <a:srgbClr val="000000"/>
                </a:solidFill>
                <a:latin typeface="Futura Luzern Book" pitchFamily="34" charset="0"/>
                <a:cs typeface="Arial" charset="0"/>
              </a:rPr>
              <a:t>Zentrales </a:t>
            </a:r>
            <a:r>
              <a:rPr lang="de-CH" altLang="de-DE" sz="700" kern="0" dirty="0">
                <a:solidFill>
                  <a:srgbClr val="000000"/>
                </a:solidFill>
                <a:latin typeface="Futura Luzern Book" pitchFamily="34" charset="0"/>
                <a:cs typeface="Arial" charset="0"/>
              </a:rPr>
              <a:t>Verwaltungsgebäude </a:t>
            </a:r>
            <a:br>
              <a:rPr lang="de-CH" altLang="de-DE" sz="700" kern="0" dirty="0">
                <a:solidFill>
                  <a:srgbClr val="000000"/>
                </a:solidFill>
                <a:latin typeface="Futura Luzern Book" pitchFamily="34" charset="0"/>
                <a:cs typeface="Arial" charset="0"/>
              </a:rPr>
            </a:br>
            <a:r>
              <a:rPr lang="de-CH" altLang="de-DE" sz="700" kern="0" dirty="0">
                <a:solidFill>
                  <a:srgbClr val="000000"/>
                </a:solidFill>
                <a:latin typeface="Futura Luzern Book" pitchFamily="34" charset="0"/>
                <a:cs typeface="Arial" charset="0"/>
              </a:rPr>
              <a:t>am </a:t>
            </a:r>
            <a:r>
              <a:rPr lang="de-CH" altLang="de-DE" sz="700" kern="0" dirty="0" smtClean="0">
                <a:solidFill>
                  <a:srgbClr val="000000"/>
                </a:solidFill>
                <a:latin typeface="Futura Luzern Book" pitchFamily="34" charset="0"/>
                <a:cs typeface="Arial" charset="0"/>
              </a:rPr>
              <a:t>Seetalplatz</a:t>
            </a:r>
            <a:br>
              <a:rPr lang="de-CH" altLang="de-DE" sz="700" kern="0" dirty="0" smtClean="0">
                <a:solidFill>
                  <a:srgbClr val="000000"/>
                </a:solidFill>
                <a:latin typeface="Futura Luzern Book" pitchFamily="34" charset="0"/>
                <a:cs typeface="Arial" charset="0"/>
              </a:rPr>
            </a:br>
            <a:r>
              <a:rPr lang="de-CH" altLang="de-DE" sz="700" kern="0" dirty="0" smtClean="0">
                <a:solidFill>
                  <a:srgbClr val="000000"/>
                </a:solidFill>
                <a:latin typeface="Futura Luzern Book" pitchFamily="34" charset="0"/>
                <a:cs typeface="Arial" charset="0"/>
              </a:rPr>
              <a:t>Franz Müller </a:t>
            </a:r>
            <a:endParaRPr lang="de-CH" altLang="de-DE" sz="700" kern="0" dirty="0">
              <a:solidFill>
                <a:srgbClr val="000000"/>
              </a:solidFill>
              <a:latin typeface="Futura Luzern Book" pitchFamily="34" charset="0"/>
              <a:cs typeface="Arial" charset="0"/>
            </a:endParaRPr>
          </a:p>
        </p:txBody>
      </p:sp>
      <p:sp>
        <p:nvSpPr>
          <p:cNvPr id="94" name="Rectangle 26">
            <a:hlinkClick r:id="rId4"/>
          </p:cNvPr>
          <p:cNvSpPr>
            <a:spLocks noChangeArrowheads="1"/>
          </p:cNvSpPr>
          <p:nvPr/>
        </p:nvSpPr>
        <p:spPr bwMode="gray">
          <a:xfrm>
            <a:off x="2064778" y="4728450"/>
            <a:ext cx="1238441" cy="456685"/>
          </a:xfrm>
          <a:prstGeom prst="rect">
            <a:avLst/>
          </a:prstGeom>
          <a:solidFill>
            <a:sysClr val="window" lastClr="FFFFFF">
              <a:lumMod val="85000"/>
            </a:sysClr>
          </a:solidFill>
          <a:ln w="12700" algn="ctr">
            <a:solidFill>
              <a:srgbClr val="C0C0C0"/>
            </a:solidFill>
            <a:miter lim="800000"/>
            <a:headEnd/>
            <a:tailEnd/>
          </a:ln>
          <a:effectLst>
            <a:outerShdw blurRad="127000" dist="63500" dir="2700000" algn="tl" rotWithShape="0">
              <a:prstClr val="black">
                <a:alpha val="40000"/>
              </a:prstClr>
            </a:outerShdw>
          </a:effectLst>
        </p:spPr>
        <p:txBody>
          <a:bodyPr lIns="108000" tIns="72000" rIns="108000" bIns="72000" anchor="ctr"/>
          <a:lstStyle/>
          <a:p>
            <a:pPr algn="ctr" defTabSz="914486" eaLnBrk="0" fontAlgn="auto" hangingPunct="0">
              <a:spcBef>
                <a:spcPts val="0"/>
              </a:spcBef>
              <a:spcAft>
                <a:spcPts val="0"/>
              </a:spcAft>
            </a:pPr>
            <a:r>
              <a:rPr lang="de-CH" sz="900" kern="0" dirty="0" smtClean="0">
                <a:solidFill>
                  <a:srgbClr val="000000"/>
                </a:solidFill>
                <a:latin typeface="Futura Luzern Book" pitchFamily="34" charset="0"/>
                <a:cs typeface="Arial" charset="0"/>
              </a:rPr>
              <a:t>Martin Ulrich</a:t>
            </a:r>
            <a:endParaRPr lang="de-CH" sz="900" kern="0" dirty="0">
              <a:solidFill>
                <a:srgbClr val="000000"/>
              </a:solidFill>
              <a:latin typeface="Futura Luzern Book" pitchFamily="34" charset="0"/>
              <a:cs typeface="Arial" charset="0"/>
            </a:endParaRPr>
          </a:p>
        </p:txBody>
      </p:sp>
      <p:sp>
        <p:nvSpPr>
          <p:cNvPr id="10" name="Textfeld 9"/>
          <p:cNvSpPr txBox="1"/>
          <p:nvPr/>
        </p:nvSpPr>
        <p:spPr>
          <a:xfrm>
            <a:off x="683568" y="5949280"/>
            <a:ext cx="2175432" cy="246221"/>
          </a:xfrm>
          <a:prstGeom prst="rect">
            <a:avLst/>
          </a:prstGeom>
          <a:noFill/>
        </p:spPr>
        <p:txBody>
          <a:bodyPr wrap="square" rtlCol="0">
            <a:spAutoFit/>
          </a:bodyPr>
          <a:lstStyle/>
          <a:p>
            <a:r>
              <a:rPr lang="de-CH" sz="1000" dirty="0" smtClean="0"/>
              <a:t>*Mitglied der Geschäftsleitung</a:t>
            </a:r>
            <a:endParaRPr lang="de-CH" sz="1000" dirty="0"/>
          </a:p>
        </p:txBody>
      </p:sp>
    </p:spTree>
    <p:extLst>
      <p:ext uri="{BB962C8B-B14F-4D97-AF65-F5344CB8AC3E}">
        <p14:creationId xmlns:p14="http://schemas.microsoft.com/office/powerpoint/2010/main" val="2450178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Aufgaben / Verantwortung</a:t>
            </a: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8</a:t>
            </a:fld>
            <a:endParaRPr lang="de-CH" dirty="0"/>
          </a:p>
        </p:txBody>
      </p:sp>
      <p:sp>
        <p:nvSpPr>
          <p:cNvPr id="5" name="Text Box 7"/>
          <p:cNvSpPr txBox="1">
            <a:spLocks noChangeArrowheads="1"/>
          </p:cNvSpPr>
          <p:nvPr/>
        </p:nvSpPr>
        <p:spPr bwMode="auto">
          <a:xfrm>
            <a:off x="3057525" y="3284984"/>
            <a:ext cx="1871662"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dirty="0" smtClean="0"/>
              <a:t>Portfoliomanagement</a:t>
            </a:r>
            <a:endParaRPr lang="de-CH" sz="1000" dirty="0"/>
          </a:p>
        </p:txBody>
      </p:sp>
      <p:sp>
        <p:nvSpPr>
          <p:cNvPr id="6" name="Text Box 8"/>
          <p:cNvSpPr txBox="1">
            <a:spLocks noChangeArrowheads="1"/>
          </p:cNvSpPr>
          <p:nvPr/>
        </p:nvSpPr>
        <p:spPr bwMode="auto">
          <a:xfrm>
            <a:off x="1041400" y="3679512"/>
            <a:ext cx="1871662" cy="14465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92075" lvl="0" indent="-92075">
              <a:buFont typeface="Arial" panose="020B0604020202020204" pitchFamily="34" charset="0"/>
              <a:buChar char="-"/>
            </a:pPr>
            <a:r>
              <a:rPr lang="de-CH" sz="800" dirty="0" smtClean="0"/>
              <a:t>Kaufmännisches und technisches Gebäudemanagement des Finanz- und Verwaltungsvermögens</a:t>
            </a:r>
          </a:p>
          <a:p>
            <a:pPr marL="92075" lvl="0" indent="-92075">
              <a:buFont typeface="Arial" panose="020B0604020202020204" pitchFamily="34" charset="0"/>
              <a:buChar char="-"/>
            </a:pPr>
            <a:r>
              <a:rPr lang="de-CH" sz="800" dirty="0" smtClean="0"/>
              <a:t>Bewirtschaftung </a:t>
            </a:r>
            <a:r>
              <a:rPr lang="de-CH" sz="800" dirty="0" err="1" smtClean="0"/>
              <a:t>Zumietungen</a:t>
            </a:r>
            <a:endParaRPr lang="de-CH" sz="800" dirty="0" smtClean="0"/>
          </a:p>
          <a:p>
            <a:pPr marL="92075" lvl="0" indent="-92075">
              <a:buFont typeface="Arial" panose="020B0604020202020204" pitchFamily="34" charset="0"/>
              <a:buChar char="-"/>
            </a:pPr>
            <a:r>
              <a:rPr lang="de-DE" sz="800" dirty="0"/>
              <a:t>Ansprechpartner für </a:t>
            </a:r>
            <a:r>
              <a:rPr lang="de-DE" sz="800" dirty="0" smtClean="0"/>
              <a:t>interne und externe Mieter</a:t>
            </a:r>
            <a:endParaRPr lang="de-CH" sz="800" dirty="0" smtClean="0"/>
          </a:p>
          <a:p>
            <a:pPr marL="92075" lvl="0" indent="-92075">
              <a:buFont typeface="Arial" panose="020B0604020202020204" pitchFamily="34" charset="0"/>
              <a:buChar char="-"/>
            </a:pPr>
            <a:r>
              <a:rPr lang="de-CH" sz="800" dirty="0" smtClean="0"/>
              <a:t>Dienstbarkeiten </a:t>
            </a:r>
            <a:r>
              <a:rPr lang="de-CH" sz="800" dirty="0"/>
              <a:t>und </a:t>
            </a:r>
            <a:r>
              <a:rPr lang="de-CH" sz="800" dirty="0" smtClean="0"/>
              <a:t>Baurechte</a:t>
            </a:r>
            <a:endParaRPr lang="de-CH" sz="800" dirty="0"/>
          </a:p>
          <a:p>
            <a:pPr marL="92075" lvl="0" indent="-92075">
              <a:buFont typeface="Arial" panose="020B0604020202020204" pitchFamily="34" charset="0"/>
              <a:buChar char="-"/>
            </a:pPr>
            <a:r>
              <a:rPr lang="de-CH" sz="800" dirty="0" smtClean="0"/>
              <a:t>Hauswarts- </a:t>
            </a:r>
            <a:r>
              <a:rPr lang="de-CH" sz="800" dirty="0"/>
              <a:t>und </a:t>
            </a:r>
            <a:r>
              <a:rPr lang="de-CH" sz="800" dirty="0" smtClean="0"/>
              <a:t>Reinigungsleistungen</a:t>
            </a:r>
            <a:endParaRPr lang="de-CH" sz="800" dirty="0"/>
          </a:p>
          <a:p>
            <a:pPr marL="92075" lvl="0" indent="-92075">
              <a:buFont typeface="Arial" panose="020B0604020202020204" pitchFamily="34" charset="0"/>
              <a:buChar char="-"/>
            </a:pPr>
            <a:r>
              <a:rPr lang="de-CH" sz="800" dirty="0"/>
              <a:t>Energiebuchhaltung</a:t>
            </a:r>
          </a:p>
          <a:p>
            <a:pPr marL="92075" lvl="0" indent="-92075">
              <a:buFont typeface="Arial" panose="020B0604020202020204" pitchFamily="34" charset="0"/>
              <a:buChar char="-"/>
            </a:pPr>
            <a:r>
              <a:rPr lang="de-CH" sz="800" dirty="0" smtClean="0"/>
              <a:t>Sozialer Wohnungsbau</a:t>
            </a:r>
            <a:endParaRPr lang="de-CH" sz="800" dirty="0"/>
          </a:p>
        </p:txBody>
      </p:sp>
      <p:sp>
        <p:nvSpPr>
          <p:cNvPr id="7" name="Text Box 9"/>
          <p:cNvSpPr txBox="1">
            <a:spLocks noChangeArrowheads="1"/>
          </p:cNvSpPr>
          <p:nvPr/>
        </p:nvSpPr>
        <p:spPr bwMode="auto">
          <a:xfrm>
            <a:off x="3059832" y="3679512"/>
            <a:ext cx="1871662" cy="243143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de-CH" sz="800" dirty="0" smtClean="0"/>
              <a:t> Steuerung des Immobilienportfolios</a:t>
            </a:r>
          </a:p>
          <a:p>
            <a:pPr eaLnBrk="1" hangingPunct="1">
              <a:spcBef>
                <a:spcPts val="0"/>
              </a:spcBef>
            </a:pPr>
            <a:r>
              <a:rPr lang="de-CH" sz="800" dirty="0"/>
              <a:t> </a:t>
            </a:r>
            <a:r>
              <a:rPr lang="de-CH" sz="800" dirty="0" smtClean="0"/>
              <a:t> (Portfoliobewertung und -analyse, </a:t>
            </a:r>
          </a:p>
          <a:p>
            <a:pPr eaLnBrk="1" hangingPunct="1">
              <a:spcBef>
                <a:spcPts val="0"/>
              </a:spcBef>
            </a:pPr>
            <a:r>
              <a:rPr lang="de-CH" sz="800" dirty="0"/>
              <a:t> </a:t>
            </a:r>
            <a:r>
              <a:rPr lang="de-CH" sz="800" dirty="0" smtClean="0"/>
              <a:t> Investitionsplanung, Immobilien-</a:t>
            </a:r>
          </a:p>
          <a:p>
            <a:pPr eaLnBrk="1" hangingPunct="1">
              <a:spcBef>
                <a:spcPts val="0"/>
              </a:spcBef>
            </a:pPr>
            <a:r>
              <a:rPr lang="de-CH" sz="800" dirty="0"/>
              <a:t> </a:t>
            </a:r>
            <a:r>
              <a:rPr lang="de-CH" sz="800" dirty="0" smtClean="0"/>
              <a:t> </a:t>
            </a:r>
            <a:r>
              <a:rPr lang="de-CH" sz="800" dirty="0" err="1" smtClean="0"/>
              <a:t>controlling</a:t>
            </a:r>
            <a:r>
              <a:rPr lang="de-CH" sz="800" dirty="0" smtClean="0"/>
              <a:t>)</a:t>
            </a:r>
          </a:p>
          <a:p>
            <a:pPr eaLnBrk="1" hangingPunct="1">
              <a:spcBef>
                <a:spcPts val="0"/>
              </a:spcBef>
              <a:buFontTx/>
              <a:buChar char="-"/>
            </a:pPr>
            <a:r>
              <a:rPr lang="de-CH" sz="800" dirty="0" smtClean="0"/>
              <a:t> Immobilien- und Objektstrategie</a:t>
            </a:r>
            <a:r>
              <a:rPr lang="de-CH" sz="800" dirty="0"/>
              <a:t/>
            </a:r>
            <a:br>
              <a:rPr lang="de-CH" sz="800" dirty="0"/>
            </a:br>
            <a:r>
              <a:rPr lang="de-CH" sz="800" dirty="0"/>
              <a:t>- </a:t>
            </a:r>
            <a:r>
              <a:rPr lang="de-CH" sz="800" dirty="0" smtClean="0"/>
              <a:t>Standards / Benchmark</a:t>
            </a:r>
            <a:r>
              <a:rPr lang="de-CH" sz="800" dirty="0"/>
              <a:t/>
            </a:r>
            <a:br>
              <a:rPr lang="de-CH" sz="800" dirty="0"/>
            </a:br>
            <a:r>
              <a:rPr lang="de-CH" sz="800" dirty="0" smtClean="0"/>
              <a:t>- </a:t>
            </a:r>
            <a:r>
              <a:rPr lang="de-CH" sz="800" dirty="0" err="1" smtClean="0"/>
              <a:t>Bestandesplanung</a:t>
            </a:r>
            <a:r>
              <a:rPr lang="de-CH" sz="800" dirty="0"/>
              <a:t/>
            </a:r>
            <a:br>
              <a:rPr lang="de-CH" sz="800" dirty="0"/>
            </a:br>
            <a:r>
              <a:rPr lang="de-CH" sz="800" dirty="0"/>
              <a:t>- Strategische </a:t>
            </a:r>
            <a:r>
              <a:rPr lang="de-CH" sz="800" dirty="0" smtClean="0"/>
              <a:t>Planung / Flächen-</a:t>
            </a:r>
          </a:p>
          <a:p>
            <a:pPr eaLnBrk="1" hangingPunct="1">
              <a:spcBef>
                <a:spcPts val="0"/>
              </a:spcBef>
            </a:pPr>
            <a:r>
              <a:rPr lang="de-CH" sz="800" dirty="0" smtClean="0"/>
              <a:t>  bedarf (SIA </a:t>
            </a:r>
            <a:r>
              <a:rPr lang="de-CH" sz="800" dirty="0"/>
              <a:t>112 </a:t>
            </a:r>
            <a:r>
              <a:rPr lang="de-CH" sz="800" dirty="0" smtClean="0"/>
              <a:t>Phase </a:t>
            </a:r>
            <a:r>
              <a:rPr lang="de-CH" sz="800" dirty="0"/>
              <a:t>1)</a:t>
            </a:r>
            <a:br>
              <a:rPr lang="de-CH" sz="800" dirty="0"/>
            </a:br>
            <a:r>
              <a:rPr lang="de-CH" sz="800" dirty="0" smtClean="0"/>
              <a:t>-</a:t>
            </a:r>
            <a:r>
              <a:rPr lang="de-CH" sz="800" dirty="0"/>
              <a:t> </a:t>
            </a:r>
            <a:r>
              <a:rPr lang="de-CH" sz="800" dirty="0" smtClean="0"/>
              <a:t>Projektdefinition </a:t>
            </a:r>
            <a:r>
              <a:rPr lang="de-CH" sz="800" dirty="0"/>
              <a:t>(SIA 112 Phase 2</a:t>
            </a:r>
            <a:r>
              <a:rPr lang="de-CH" sz="800" dirty="0" smtClean="0"/>
              <a:t>)</a:t>
            </a:r>
            <a:r>
              <a:rPr lang="de-CH" sz="800" dirty="0"/>
              <a:t/>
            </a:r>
            <a:br>
              <a:rPr lang="de-CH" sz="800" dirty="0"/>
            </a:br>
            <a:r>
              <a:rPr lang="de-CH" sz="800" dirty="0"/>
              <a:t>- </a:t>
            </a:r>
            <a:r>
              <a:rPr lang="de-CH" sz="800" dirty="0" err="1" smtClean="0"/>
              <a:t>Zumietung</a:t>
            </a:r>
            <a:r>
              <a:rPr lang="de-CH" sz="800" dirty="0" smtClean="0"/>
              <a:t> / Kündigung</a:t>
            </a:r>
            <a:r>
              <a:rPr lang="de-CH" sz="800" dirty="0"/>
              <a:t/>
            </a:r>
            <a:br>
              <a:rPr lang="de-CH" sz="800" dirty="0"/>
            </a:br>
            <a:r>
              <a:rPr lang="de-CH" sz="800" dirty="0" smtClean="0"/>
              <a:t>- Immobilienkauf / -</a:t>
            </a:r>
            <a:r>
              <a:rPr lang="de-CH" sz="800" dirty="0"/>
              <a:t>verkauf</a:t>
            </a:r>
            <a:br>
              <a:rPr lang="de-CH" sz="800" dirty="0"/>
            </a:br>
            <a:r>
              <a:rPr lang="de-CH" sz="800" dirty="0" smtClean="0"/>
              <a:t>- </a:t>
            </a:r>
            <a:r>
              <a:rPr lang="de-CH" sz="800" dirty="0"/>
              <a:t>Baurechte </a:t>
            </a:r>
            <a:r>
              <a:rPr lang="de-CH" sz="800" dirty="0" smtClean="0"/>
              <a:t>erteilen / erwerben</a:t>
            </a:r>
            <a:r>
              <a:rPr lang="de-CH" sz="800" dirty="0"/>
              <a:t/>
            </a:r>
            <a:br>
              <a:rPr lang="de-CH" sz="800" dirty="0"/>
            </a:br>
            <a:r>
              <a:rPr lang="de-CH" sz="800" dirty="0"/>
              <a:t>- Dienstbarkeiten </a:t>
            </a:r>
            <a:r>
              <a:rPr lang="de-CH" sz="800" dirty="0" smtClean="0"/>
              <a:t>erwerben</a:t>
            </a:r>
          </a:p>
          <a:p>
            <a:pPr marL="92075" lvl="0" indent="-92075">
              <a:buFont typeface="Arial" panose="020B0604020202020204" pitchFamily="34" charset="0"/>
              <a:buChar char="-"/>
            </a:pPr>
            <a:r>
              <a:rPr lang="de-CH" sz="800" dirty="0" smtClean="0"/>
              <a:t>Pachten</a:t>
            </a:r>
          </a:p>
          <a:p>
            <a:pPr marL="92075" lvl="0" indent="-92075">
              <a:buFont typeface="Arial" panose="020B0604020202020204" pitchFamily="34" charset="0"/>
              <a:buChar char="-"/>
            </a:pPr>
            <a:r>
              <a:rPr lang="de-CH" sz="800" dirty="0" smtClean="0"/>
              <a:t>Wasserversorgungsanlagen</a:t>
            </a:r>
            <a:endParaRPr lang="de-CH" sz="800" dirty="0"/>
          </a:p>
          <a:p>
            <a:pPr marL="92075" lvl="0" indent="-92075">
              <a:buFont typeface="Arial" panose="020B0604020202020204" pitchFamily="34" charset="0"/>
              <a:buChar char="-"/>
            </a:pPr>
            <a:r>
              <a:rPr lang="de-CH" sz="800" dirty="0"/>
              <a:t>Landerwerb / Enteignungen für Strassen- und </a:t>
            </a:r>
            <a:r>
              <a:rPr lang="de-CH" sz="800" dirty="0" smtClean="0"/>
              <a:t>Wasserbauprojekte</a:t>
            </a:r>
            <a:r>
              <a:rPr lang="de-CH" sz="800" dirty="0"/>
              <a:t> </a:t>
            </a:r>
            <a:r>
              <a:rPr lang="de-CH" sz="800" dirty="0" smtClean="0"/>
              <a:t>sowie Dritte</a:t>
            </a:r>
            <a:endParaRPr lang="de-CH" sz="800" dirty="0"/>
          </a:p>
        </p:txBody>
      </p:sp>
      <p:sp>
        <p:nvSpPr>
          <p:cNvPr id="8" name="Text Box 10"/>
          <p:cNvSpPr txBox="1">
            <a:spLocks noChangeArrowheads="1"/>
          </p:cNvSpPr>
          <p:nvPr/>
        </p:nvSpPr>
        <p:spPr bwMode="auto">
          <a:xfrm>
            <a:off x="5146675" y="3643759"/>
            <a:ext cx="1873250" cy="107721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CH" sz="800" dirty="0"/>
              <a:t>- </a:t>
            </a:r>
            <a:r>
              <a:rPr lang="de-CH" sz="800" dirty="0" smtClean="0"/>
              <a:t>Wettbewerbe / Studienaufträge</a:t>
            </a:r>
            <a:r>
              <a:rPr lang="de-CH" sz="800" dirty="0"/>
              <a:t/>
            </a:r>
            <a:br>
              <a:rPr lang="de-CH" sz="800" dirty="0"/>
            </a:br>
            <a:r>
              <a:rPr lang="de-CH" sz="800" dirty="0"/>
              <a:t>- Bauprojekte (</a:t>
            </a:r>
            <a:r>
              <a:rPr lang="de-CH" sz="800" dirty="0" err="1" smtClean="0"/>
              <a:t>Planersubmission</a:t>
            </a:r>
            <a:r>
              <a:rPr lang="de-CH" sz="800" dirty="0" smtClean="0"/>
              <a:t> </a:t>
            </a:r>
            <a:br>
              <a:rPr lang="de-CH" sz="800" dirty="0" smtClean="0"/>
            </a:br>
            <a:r>
              <a:rPr lang="de-CH" sz="800" dirty="0" smtClean="0"/>
              <a:t>  bis Inbetriebnahme / Abschluss</a:t>
            </a:r>
            <a:r>
              <a:rPr lang="de-CH" sz="800" dirty="0"/>
              <a:t>)</a:t>
            </a:r>
            <a:br>
              <a:rPr lang="de-CH" sz="800" dirty="0"/>
            </a:br>
            <a:r>
              <a:rPr lang="de-CH" sz="800" dirty="0"/>
              <a:t>- Bauprojektdokumentation</a:t>
            </a:r>
            <a:br>
              <a:rPr lang="de-CH" sz="800" dirty="0"/>
            </a:br>
            <a:r>
              <a:rPr lang="de-CH" sz="800" dirty="0"/>
              <a:t>- </a:t>
            </a:r>
            <a:r>
              <a:rPr lang="de-CH" sz="800" dirty="0" smtClean="0"/>
              <a:t>IR Bewirtschaftung Globalbudget</a:t>
            </a:r>
            <a:r>
              <a:rPr lang="de-CH" sz="800" dirty="0"/>
              <a:t/>
            </a:r>
            <a:br>
              <a:rPr lang="de-CH" sz="800" dirty="0"/>
            </a:br>
            <a:r>
              <a:rPr lang="de-CH" sz="800" dirty="0"/>
              <a:t>- Baufachberatungen</a:t>
            </a:r>
            <a:br>
              <a:rPr lang="de-CH" sz="800" dirty="0"/>
            </a:br>
            <a:r>
              <a:rPr lang="de-CH" sz="800" dirty="0"/>
              <a:t>- Umzüge</a:t>
            </a:r>
            <a:br>
              <a:rPr lang="de-CH" sz="800" dirty="0"/>
            </a:br>
            <a:r>
              <a:rPr lang="de-CH" sz="800" dirty="0"/>
              <a:t>- Mobiliardienst</a:t>
            </a:r>
          </a:p>
        </p:txBody>
      </p:sp>
      <p:sp>
        <p:nvSpPr>
          <p:cNvPr id="9" name="Text Box 11"/>
          <p:cNvSpPr txBox="1">
            <a:spLocks noChangeArrowheads="1"/>
          </p:cNvSpPr>
          <p:nvPr/>
        </p:nvSpPr>
        <p:spPr bwMode="auto">
          <a:xfrm>
            <a:off x="3778250" y="1024285"/>
            <a:ext cx="2087562"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dirty="0"/>
              <a:t>Kantonsbaumeister</a:t>
            </a:r>
            <a:endParaRPr lang="de-CH" sz="1000" dirty="0"/>
          </a:p>
        </p:txBody>
      </p:sp>
      <p:sp>
        <p:nvSpPr>
          <p:cNvPr id="10" name="Text Box 12"/>
          <p:cNvSpPr txBox="1">
            <a:spLocks noChangeArrowheads="1"/>
          </p:cNvSpPr>
          <p:nvPr/>
        </p:nvSpPr>
        <p:spPr bwMode="auto">
          <a:xfrm>
            <a:off x="7162800" y="3284984"/>
            <a:ext cx="1873250"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a:t>Zentrale Dienste</a:t>
            </a:r>
            <a:endParaRPr lang="de-CH" sz="1000"/>
          </a:p>
        </p:txBody>
      </p:sp>
      <p:sp>
        <p:nvSpPr>
          <p:cNvPr id="11" name="Text Box 13"/>
          <p:cNvSpPr txBox="1">
            <a:spLocks noChangeArrowheads="1"/>
          </p:cNvSpPr>
          <p:nvPr/>
        </p:nvSpPr>
        <p:spPr bwMode="auto">
          <a:xfrm>
            <a:off x="7162800" y="3643759"/>
            <a:ext cx="1871662" cy="206210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85725" algn="l"/>
              </a:tabLst>
              <a:defRPr>
                <a:solidFill>
                  <a:schemeClr val="tx1"/>
                </a:solidFill>
                <a:latin typeface="Arial" charset="0"/>
              </a:defRPr>
            </a:lvl1pPr>
            <a:lvl2pPr marL="742950" indent="-285750" eaLnBrk="0" hangingPunct="0">
              <a:tabLst>
                <a:tab pos="85725" algn="l"/>
              </a:tabLst>
              <a:defRPr>
                <a:solidFill>
                  <a:schemeClr val="tx1"/>
                </a:solidFill>
                <a:latin typeface="Arial" charset="0"/>
              </a:defRPr>
            </a:lvl2pPr>
            <a:lvl3pPr marL="1143000" indent="-228600" eaLnBrk="0" hangingPunct="0">
              <a:tabLst>
                <a:tab pos="85725" algn="l"/>
              </a:tabLst>
              <a:defRPr>
                <a:solidFill>
                  <a:schemeClr val="tx1"/>
                </a:solidFill>
                <a:latin typeface="Arial" charset="0"/>
              </a:defRPr>
            </a:lvl3pPr>
            <a:lvl4pPr marL="1600200" indent="-228600" eaLnBrk="0" hangingPunct="0">
              <a:tabLst>
                <a:tab pos="85725" algn="l"/>
              </a:tabLst>
              <a:defRPr>
                <a:solidFill>
                  <a:schemeClr val="tx1"/>
                </a:solidFill>
                <a:latin typeface="Arial" charset="0"/>
              </a:defRPr>
            </a:lvl4pPr>
            <a:lvl5pPr marL="2057400" indent="-228600" eaLnBrk="0" hangingPunct="0">
              <a:tabLst>
                <a:tab pos="85725" algn="l"/>
              </a:tabLst>
              <a:defRPr>
                <a:solidFill>
                  <a:schemeClr val="tx1"/>
                </a:solidFill>
                <a:latin typeface="Arial" charset="0"/>
              </a:defRPr>
            </a:lvl5pPr>
            <a:lvl6pPr marL="2514600" indent="-228600" eaLnBrk="0" fontAlgn="base" hangingPunct="0">
              <a:spcBef>
                <a:spcPct val="0"/>
              </a:spcBef>
              <a:spcAft>
                <a:spcPct val="0"/>
              </a:spcAft>
              <a:tabLst>
                <a:tab pos="85725" algn="l"/>
              </a:tabLst>
              <a:defRPr>
                <a:solidFill>
                  <a:schemeClr val="tx1"/>
                </a:solidFill>
                <a:latin typeface="Arial" charset="0"/>
              </a:defRPr>
            </a:lvl6pPr>
            <a:lvl7pPr marL="2971800" indent="-228600" eaLnBrk="0" fontAlgn="base" hangingPunct="0">
              <a:spcBef>
                <a:spcPct val="0"/>
              </a:spcBef>
              <a:spcAft>
                <a:spcPct val="0"/>
              </a:spcAft>
              <a:tabLst>
                <a:tab pos="85725" algn="l"/>
              </a:tabLst>
              <a:defRPr>
                <a:solidFill>
                  <a:schemeClr val="tx1"/>
                </a:solidFill>
                <a:latin typeface="Arial" charset="0"/>
              </a:defRPr>
            </a:lvl7pPr>
            <a:lvl8pPr marL="3429000" indent="-228600" eaLnBrk="0" fontAlgn="base" hangingPunct="0">
              <a:spcBef>
                <a:spcPct val="0"/>
              </a:spcBef>
              <a:spcAft>
                <a:spcPct val="0"/>
              </a:spcAft>
              <a:tabLst>
                <a:tab pos="85725" algn="l"/>
              </a:tabLst>
              <a:defRPr>
                <a:solidFill>
                  <a:schemeClr val="tx1"/>
                </a:solidFill>
                <a:latin typeface="Arial" charset="0"/>
              </a:defRPr>
            </a:lvl8pPr>
            <a:lvl9pPr marL="3886200" indent="-228600" eaLnBrk="0" fontAlgn="base" hangingPunct="0">
              <a:spcBef>
                <a:spcPct val="0"/>
              </a:spcBef>
              <a:spcAft>
                <a:spcPct val="0"/>
              </a:spcAft>
              <a:tabLst>
                <a:tab pos="85725" algn="l"/>
              </a:tabLst>
              <a:defRPr>
                <a:solidFill>
                  <a:schemeClr val="tx1"/>
                </a:solidFill>
                <a:latin typeface="Arial" charset="0"/>
              </a:defRPr>
            </a:lvl9pPr>
          </a:lstStyle>
          <a:p>
            <a:pPr eaLnBrk="1" hangingPunct="1">
              <a:spcBef>
                <a:spcPct val="50000"/>
              </a:spcBef>
            </a:pPr>
            <a:r>
              <a:rPr lang="de-DE" sz="800" dirty="0" smtClean="0"/>
              <a:t>- Administrative </a:t>
            </a:r>
            <a:r>
              <a:rPr lang="de-DE" sz="800" dirty="0"/>
              <a:t>Unterstützung der </a:t>
            </a:r>
            <a:r>
              <a:rPr lang="de-DE" sz="800" dirty="0" smtClean="0"/>
              <a:t/>
            </a:r>
            <a:br>
              <a:rPr lang="de-DE" sz="800" dirty="0" smtClean="0"/>
            </a:br>
            <a:r>
              <a:rPr lang="de-DE" sz="800" dirty="0" smtClean="0"/>
              <a:t>  Abteilungen</a:t>
            </a:r>
            <a:br>
              <a:rPr lang="de-DE" sz="800" dirty="0" smtClean="0"/>
            </a:br>
            <a:r>
              <a:rPr lang="de-DE" sz="800" dirty="0" smtClean="0"/>
              <a:t>- Strategisches und operatives </a:t>
            </a:r>
            <a:br>
              <a:rPr lang="de-DE" sz="800" dirty="0" smtClean="0"/>
            </a:br>
            <a:r>
              <a:rPr lang="de-DE" sz="800" dirty="0" smtClean="0"/>
              <a:t>  Controlling (Investitions-</a:t>
            </a:r>
            <a:br>
              <a:rPr lang="de-DE" sz="800" dirty="0" smtClean="0"/>
            </a:br>
            <a:r>
              <a:rPr lang="de-DE" sz="800" dirty="0" smtClean="0"/>
              <a:t>  /Erfolgsrechnung, Immobilien)</a:t>
            </a:r>
            <a:br>
              <a:rPr lang="de-DE" sz="800" dirty="0" smtClean="0"/>
            </a:br>
            <a:r>
              <a:rPr lang="de-DE" sz="800" dirty="0" smtClean="0"/>
              <a:t>-  Daten- </a:t>
            </a:r>
            <a:r>
              <a:rPr lang="de-DE" sz="800" dirty="0"/>
              <a:t>/ </a:t>
            </a:r>
            <a:r>
              <a:rPr lang="de-DE" sz="800" dirty="0" smtClean="0"/>
              <a:t>Flächenmanagement</a:t>
            </a:r>
            <a:br>
              <a:rPr lang="de-DE" sz="800" dirty="0" smtClean="0"/>
            </a:br>
            <a:r>
              <a:rPr lang="de-DE" sz="800" dirty="0" smtClean="0"/>
              <a:t>-  Rechnungswesen </a:t>
            </a:r>
            <a:r>
              <a:rPr lang="de-DE" sz="800" dirty="0"/>
              <a:t>(Kreditoren-, </a:t>
            </a:r>
            <a:r>
              <a:rPr lang="de-DE" sz="800" dirty="0" smtClean="0"/>
              <a:t/>
            </a:r>
            <a:br>
              <a:rPr lang="de-DE" sz="800" dirty="0" smtClean="0"/>
            </a:br>
            <a:r>
              <a:rPr lang="de-DE" sz="800" dirty="0" smtClean="0"/>
              <a:t>   Debitoren-</a:t>
            </a:r>
            <a:r>
              <a:rPr lang="de-DE" sz="800" dirty="0"/>
              <a:t>, Betriebs- und </a:t>
            </a:r>
            <a:r>
              <a:rPr lang="de-DE" sz="800" dirty="0" smtClean="0"/>
              <a:t/>
            </a:r>
            <a:br>
              <a:rPr lang="de-DE" sz="800" dirty="0" smtClean="0"/>
            </a:br>
            <a:r>
              <a:rPr lang="de-DE" sz="800" dirty="0" smtClean="0"/>
              <a:t>   Anlagebuchhaltung)</a:t>
            </a:r>
            <a:br>
              <a:rPr lang="de-DE" sz="800" dirty="0" smtClean="0"/>
            </a:br>
            <a:r>
              <a:rPr lang="de-DE" sz="800" dirty="0" smtClean="0"/>
              <a:t>-  Budget- </a:t>
            </a:r>
            <a:r>
              <a:rPr lang="de-DE" sz="800" dirty="0"/>
              <a:t>und Finanzplanung und </a:t>
            </a:r>
            <a:r>
              <a:rPr lang="de-DE" sz="800" dirty="0" smtClean="0"/>
              <a:t/>
            </a:r>
            <a:br>
              <a:rPr lang="de-DE" sz="800" dirty="0" smtClean="0"/>
            </a:br>
            <a:r>
              <a:rPr lang="de-DE" sz="800" dirty="0" smtClean="0"/>
              <a:t>   Berichtswesen</a:t>
            </a:r>
            <a:br>
              <a:rPr lang="de-DE" sz="800" dirty="0" smtClean="0"/>
            </a:br>
            <a:r>
              <a:rPr lang="de-DE" sz="800" dirty="0" smtClean="0"/>
              <a:t>-  Risikomanagement </a:t>
            </a:r>
            <a:r>
              <a:rPr lang="de-DE" sz="800" dirty="0"/>
              <a:t>(</a:t>
            </a:r>
            <a:r>
              <a:rPr lang="de-DE" sz="800" dirty="0" smtClean="0"/>
              <a:t>IKS)</a:t>
            </a:r>
            <a:br>
              <a:rPr lang="de-DE" sz="800" dirty="0" smtClean="0"/>
            </a:br>
            <a:r>
              <a:rPr lang="de-DE" sz="800" dirty="0" smtClean="0"/>
              <a:t>-  Informatik</a:t>
            </a:r>
            <a:br>
              <a:rPr lang="de-DE" sz="800" dirty="0" smtClean="0"/>
            </a:br>
            <a:r>
              <a:rPr lang="de-DE" sz="800" dirty="0" smtClean="0"/>
              <a:t>-  Ausbildung Lernende</a:t>
            </a:r>
            <a:br>
              <a:rPr lang="de-DE" sz="800" dirty="0" smtClean="0"/>
            </a:br>
            <a:r>
              <a:rPr lang="de-DE" sz="800" dirty="0" smtClean="0"/>
              <a:t>-  Vermietung </a:t>
            </a:r>
            <a:r>
              <a:rPr lang="de-DE" sz="800" dirty="0"/>
              <a:t>öffentliche </a:t>
            </a:r>
            <a:r>
              <a:rPr lang="de-DE" sz="800" dirty="0" smtClean="0"/>
              <a:t>Räume</a:t>
            </a:r>
            <a:br>
              <a:rPr lang="de-DE" sz="800" dirty="0" smtClean="0"/>
            </a:br>
            <a:r>
              <a:rPr lang="de-DE" sz="800" dirty="0" smtClean="0"/>
              <a:t>-  Archivierung</a:t>
            </a:r>
            <a:endParaRPr lang="de-DE" sz="800" dirty="0"/>
          </a:p>
        </p:txBody>
      </p:sp>
      <p:sp>
        <p:nvSpPr>
          <p:cNvPr id="12" name="Text Box 14"/>
          <p:cNvSpPr txBox="1">
            <a:spLocks noChangeArrowheads="1"/>
          </p:cNvSpPr>
          <p:nvPr/>
        </p:nvSpPr>
        <p:spPr bwMode="auto">
          <a:xfrm>
            <a:off x="5146675" y="3284984"/>
            <a:ext cx="1873250"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a:t>Baumanagement</a:t>
            </a:r>
            <a:endParaRPr lang="de-CH" sz="1000"/>
          </a:p>
        </p:txBody>
      </p:sp>
      <p:sp>
        <p:nvSpPr>
          <p:cNvPr id="13" name="Text Box 15"/>
          <p:cNvSpPr txBox="1">
            <a:spLocks noChangeArrowheads="1"/>
          </p:cNvSpPr>
          <p:nvPr/>
        </p:nvSpPr>
        <p:spPr bwMode="auto">
          <a:xfrm>
            <a:off x="1041400" y="3284984"/>
            <a:ext cx="1873250"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dirty="0" smtClean="0"/>
              <a:t>Bewirtschaftung</a:t>
            </a:r>
            <a:endParaRPr lang="de-CH" sz="1000" dirty="0"/>
          </a:p>
        </p:txBody>
      </p:sp>
      <p:sp>
        <p:nvSpPr>
          <p:cNvPr id="14" name="Text Box 16"/>
          <p:cNvSpPr txBox="1">
            <a:spLocks noChangeArrowheads="1"/>
          </p:cNvSpPr>
          <p:nvPr/>
        </p:nvSpPr>
        <p:spPr bwMode="auto">
          <a:xfrm>
            <a:off x="5652120" y="1785010"/>
            <a:ext cx="2374900" cy="70788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de-CH" sz="800" dirty="0"/>
              <a:t> Administrative Unterstützung KB / GL</a:t>
            </a:r>
            <a:br>
              <a:rPr lang="de-CH" sz="800" dirty="0"/>
            </a:br>
            <a:r>
              <a:rPr lang="de-CH" sz="800" dirty="0"/>
              <a:t>- Koordination und Bearbeitung</a:t>
            </a:r>
            <a:br>
              <a:rPr lang="de-CH" sz="800" dirty="0"/>
            </a:br>
            <a:r>
              <a:rPr lang="de-CH" sz="800" dirty="0"/>
              <a:t>  der Regierungsrats- und Kantonsratsgeschäfte</a:t>
            </a:r>
            <a:br>
              <a:rPr lang="de-CH" sz="800" dirty="0"/>
            </a:br>
            <a:r>
              <a:rPr lang="de-CH" sz="800" dirty="0" smtClean="0"/>
              <a:t>- </a:t>
            </a:r>
            <a:r>
              <a:rPr lang="de-CH" sz="800" dirty="0"/>
              <a:t>Personaladministration / </a:t>
            </a:r>
            <a:r>
              <a:rPr lang="de-CH" sz="800" dirty="0" smtClean="0"/>
              <a:t>Personalcontrolling</a:t>
            </a:r>
            <a:br>
              <a:rPr lang="de-CH" sz="800" dirty="0" smtClean="0"/>
            </a:br>
            <a:r>
              <a:rPr lang="de-CH" sz="800" dirty="0" smtClean="0"/>
              <a:t>- QM-Beauftragte</a:t>
            </a:r>
            <a:endParaRPr lang="de-CH" sz="800" dirty="0"/>
          </a:p>
        </p:txBody>
      </p:sp>
      <p:sp>
        <p:nvSpPr>
          <p:cNvPr id="15" name="Text Box 21"/>
          <p:cNvSpPr txBox="1">
            <a:spLocks noChangeArrowheads="1"/>
          </p:cNvSpPr>
          <p:nvPr/>
        </p:nvSpPr>
        <p:spPr bwMode="auto">
          <a:xfrm>
            <a:off x="5652120" y="1413827"/>
            <a:ext cx="2374900" cy="244475"/>
          </a:xfrm>
          <a:prstGeom prst="rect">
            <a:avLst/>
          </a:prstGeom>
          <a:solidFill>
            <a:srgbClr val="B7CFE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CH" sz="1000" b="1"/>
              <a:t>Assistentin</a:t>
            </a:r>
            <a:endParaRPr lang="de-CH" sz="1000"/>
          </a:p>
        </p:txBody>
      </p:sp>
      <p:cxnSp>
        <p:nvCxnSpPr>
          <p:cNvPr id="16" name="Gewinkelte Verbindung 15"/>
          <p:cNvCxnSpPr>
            <a:endCxn id="13" idx="0"/>
          </p:cNvCxnSpPr>
          <p:nvPr/>
        </p:nvCxnSpPr>
        <p:spPr>
          <a:xfrm rot="5400000">
            <a:off x="2442146" y="794767"/>
            <a:ext cx="2026096" cy="2954338"/>
          </a:xfrm>
          <a:prstGeom prst="bentConnector3">
            <a:avLst>
              <a:gd name="adj1" fmla="val 85187"/>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a:endCxn id="10" idx="0"/>
          </p:cNvCxnSpPr>
          <p:nvPr/>
        </p:nvCxnSpPr>
        <p:spPr>
          <a:xfrm rot="16200000" flipH="1">
            <a:off x="5502846" y="688405"/>
            <a:ext cx="2026096" cy="3167062"/>
          </a:xfrm>
          <a:prstGeom prst="bentConnector3">
            <a:avLst>
              <a:gd name="adj1" fmla="val 85569"/>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a:stCxn id="5" idx="0"/>
          </p:cNvCxnSpPr>
          <p:nvPr/>
        </p:nvCxnSpPr>
        <p:spPr>
          <a:xfrm flipV="1">
            <a:off x="3993356" y="2996952"/>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flipV="1">
            <a:off x="6012160" y="300533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flipV="1">
            <a:off x="4932040" y="1536063"/>
            <a:ext cx="72390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011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6000" y="-234280"/>
            <a:ext cx="7632464" cy="1143000"/>
          </a:xfrm>
        </p:spPr>
        <p:txBody>
          <a:bodyPr/>
          <a:lstStyle/>
          <a:p>
            <a:r>
              <a:rPr lang="de-CH" dirty="0" smtClean="0"/>
              <a:t>Unsere Werte</a:t>
            </a:r>
            <a:endParaRPr lang="de-CH" dirty="0"/>
          </a:p>
        </p:txBody>
      </p:sp>
      <p:sp>
        <p:nvSpPr>
          <p:cNvPr id="4" name="Foliennummernplatzhalter 3"/>
          <p:cNvSpPr>
            <a:spLocks noGrp="1"/>
          </p:cNvSpPr>
          <p:nvPr>
            <p:ph type="sldNum" sz="quarter" idx="10"/>
          </p:nvPr>
        </p:nvSpPr>
        <p:spPr/>
        <p:txBody>
          <a:bodyPr/>
          <a:lstStyle/>
          <a:p>
            <a:pPr>
              <a:defRPr/>
            </a:pPr>
            <a:fld id="{95AEB9CC-F074-47CD-9C64-8E7EA9F6D2D2}" type="slidenum">
              <a:rPr lang="de-CH" smtClean="0"/>
              <a:pPr>
                <a:defRPr/>
              </a:pPr>
              <a:t>9</a:t>
            </a:fld>
            <a:endParaRPr lang="de-CH" dirty="0"/>
          </a:p>
        </p:txBody>
      </p:sp>
      <p:sp>
        <p:nvSpPr>
          <p:cNvPr id="7" name="Rectangle 5"/>
          <p:cNvSpPr>
            <a:spLocks noChangeArrowheads="1"/>
          </p:cNvSpPr>
          <p:nvPr/>
        </p:nvSpPr>
        <p:spPr bwMode="auto">
          <a:xfrm>
            <a:off x="1159371" y="764704"/>
            <a:ext cx="427672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1" indent="-342900" eaLnBrk="0" hangingPunct="0">
              <a:lnSpc>
                <a:spcPct val="90000"/>
              </a:lnSpc>
              <a:spcBef>
                <a:spcPct val="20000"/>
              </a:spcBef>
              <a:buClr>
                <a:srgbClr val="3366CC"/>
              </a:buClr>
              <a:buFont typeface="Arial Black" pitchFamily="34" charset="0"/>
              <a:buChar char="&gt;"/>
              <a:defRPr/>
            </a:pPr>
            <a:r>
              <a:rPr lang="de-CH" b="1" dirty="0">
                <a:latin typeface="+mn-lt"/>
              </a:rPr>
              <a:t>Einigkeit</a:t>
            </a:r>
          </a:p>
          <a:p>
            <a:pPr marL="355600" lvl="2" eaLnBrk="0" hangingPunct="0">
              <a:lnSpc>
                <a:spcPct val="90000"/>
              </a:lnSpc>
              <a:spcBef>
                <a:spcPct val="20000"/>
              </a:spcBef>
              <a:buClr>
                <a:srgbClr val="3366CC"/>
              </a:buClr>
              <a:defRPr/>
            </a:pPr>
            <a:r>
              <a:rPr lang="de-CH" sz="1200" dirty="0">
                <a:latin typeface="+mn-lt"/>
              </a:rPr>
              <a:t>Wir arbeiten kooperativ </a:t>
            </a:r>
            <a:r>
              <a:rPr lang="de-CH" sz="1200" dirty="0" smtClean="0">
                <a:latin typeface="+mn-lt"/>
              </a:rPr>
              <a:t>zusammen.</a:t>
            </a:r>
            <a:endParaRPr lang="de-CH" sz="1200" dirty="0">
              <a:latin typeface="+mn-lt"/>
            </a:endParaRPr>
          </a:p>
          <a:p>
            <a:pPr marL="36513" lvl="2">
              <a:lnSpc>
                <a:spcPct val="90000"/>
              </a:lnSpc>
              <a:spcBef>
                <a:spcPct val="20000"/>
              </a:spcBef>
              <a:buClr>
                <a:srgbClr val="3366CC"/>
              </a:buClr>
              <a:defRPr/>
            </a:pPr>
            <a:endParaRPr lang="de-CH" sz="1400" b="1" dirty="0"/>
          </a:p>
          <a:p>
            <a:pPr marL="342900" lvl="1" indent="-342900" eaLnBrk="0" hangingPunct="0">
              <a:lnSpc>
                <a:spcPct val="90000"/>
              </a:lnSpc>
              <a:spcBef>
                <a:spcPct val="20000"/>
              </a:spcBef>
              <a:buClr>
                <a:srgbClr val="3366CC"/>
              </a:buClr>
              <a:buFont typeface="Arial Black" pitchFamily="34" charset="0"/>
              <a:buChar char="&gt;"/>
              <a:defRPr/>
            </a:pPr>
            <a:r>
              <a:rPr lang="de-CH" b="1" dirty="0" smtClean="0">
                <a:latin typeface="+mn-lt"/>
              </a:rPr>
              <a:t>Kommunikation</a:t>
            </a:r>
          </a:p>
          <a:p>
            <a:pPr marL="357188" lvl="2">
              <a:lnSpc>
                <a:spcPct val="90000"/>
              </a:lnSpc>
              <a:spcBef>
                <a:spcPct val="20000"/>
              </a:spcBef>
              <a:buClr>
                <a:srgbClr val="3366CC"/>
              </a:buClr>
              <a:defRPr/>
            </a:pPr>
            <a:r>
              <a:rPr lang="de-CH" sz="1200" dirty="0" smtClean="0">
                <a:latin typeface="+mn-lt"/>
              </a:rPr>
              <a:t>Wir </a:t>
            </a:r>
            <a:r>
              <a:rPr lang="de-CH" sz="1200" dirty="0">
                <a:latin typeface="+mn-lt"/>
              </a:rPr>
              <a:t>kommunizieren aktiv und </a:t>
            </a:r>
            <a:r>
              <a:rPr lang="de-CH" sz="1200" dirty="0" smtClean="0">
                <a:latin typeface="+mn-lt"/>
              </a:rPr>
              <a:t>offen.</a:t>
            </a:r>
          </a:p>
          <a:p>
            <a:pPr marL="36513" lvl="2">
              <a:lnSpc>
                <a:spcPct val="90000"/>
              </a:lnSpc>
              <a:spcBef>
                <a:spcPct val="20000"/>
              </a:spcBef>
              <a:buClr>
                <a:srgbClr val="3366CC"/>
              </a:buClr>
              <a:defRPr/>
            </a:pPr>
            <a:endParaRPr lang="de-CH" sz="1200" b="1" dirty="0" smtClean="0">
              <a:latin typeface="+mn-lt"/>
            </a:endParaRPr>
          </a:p>
          <a:p>
            <a:pPr marL="357188" lvl="2">
              <a:lnSpc>
                <a:spcPct val="90000"/>
              </a:lnSpc>
              <a:spcBef>
                <a:spcPct val="20000"/>
              </a:spcBef>
              <a:buClr>
                <a:srgbClr val="3366CC"/>
              </a:buClr>
              <a:defRPr/>
            </a:pPr>
            <a:r>
              <a:rPr lang="de-CH" sz="1200" dirty="0"/>
              <a:t>Wir stellen sicher, dass der Empfänger unsere</a:t>
            </a:r>
          </a:p>
          <a:p>
            <a:pPr marL="357188" lvl="2">
              <a:lnSpc>
                <a:spcPct val="90000"/>
              </a:lnSpc>
              <a:spcBef>
                <a:spcPct val="20000"/>
              </a:spcBef>
              <a:buClr>
                <a:srgbClr val="3366CC"/>
              </a:buClr>
              <a:defRPr/>
            </a:pPr>
            <a:r>
              <a:rPr lang="de-CH" sz="1200" dirty="0"/>
              <a:t>Botschaft versteht</a:t>
            </a:r>
            <a:r>
              <a:rPr lang="de-CH" sz="1200" dirty="0" smtClean="0"/>
              <a:t>.</a:t>
            </a:r>
          </a:p>
          <a:p>
            <a:pPr marL="36513" lvl="2">
              <a:lnSpc>
                <a:spcPct val="90000"/>
              </a:lnSpc>
              <a:spcBef>
                <a:spcPct val="20000"/>
              </a:spcBef>
              <a:buClr>
                <a:srgbClr val="3366CC"/>
              </a:buClr>
              <a:defRPr/>
            </a:pPr>
            <a:endParaRPr lang="de-CH" sz="1200" dirty="0" smtClean="0"/>
          </a:p>
          <a:p>
            <a:pPr marL="342900" lvl="1" indent="-342900" eaLnBrk="0" hangingPunct="0">
              <a:lnSpc>
                <a:spcPct val="90000"/>
              </a:lnSpc>
              <a:spcBef>
                <a:spcPct val="20000"/>
              </a:spcBef>
              <a:buClr>
                <a:srgbClr val="3366CC"/>
              </a:buClr>
              <a:buFont typeface="Arial Black" pitchFamily="34" charset="0"/>
              <a:buChar char="&gt;"/>
              <a:defRPr/>
            </a:pPr>
            <a:r>
              <a:rPr lang="de-CH" b="1" dirty="0">
                <a:latin typeface="+mn-lt"/>
              </a:rPr>
              <a:t>Kompetenz</a:t>
            </a:r>
          </a:p>
          <a:p>
            <a:pPr marL="355600" lvl="2" indent="-25400" eaLnBrk="0" hangingPunct="0">
              <a:lnSpc>
                <a:spcPct val="90000"/>
              </a:lnSpc>
              <a:spcBef>
                <a:spcPct val="20000"/>
              </a:spcBef>
              <a:buClr>
                <a:srgbClr val="3366CC"/>
              </a:buClr>
              <a:defRPr/>
            </a:pPr>
            <a:r>
              <a:rPr lang="de-CH" sz="1200" dirty="0">
                <a:latin typeface="+mn-lt"/>
              </a:rPr>
              <a:t>Wir pflegen einen steten </a:t>
            </a:r>
            <a:r>
              <a:rPr lang="de-CH" sz="1200" dirty="0" smtClean="0">
                <a:latin typeface="+mn-lt"/>
              </a:rPr>
              <a:t>Wissensaustausch.</a:t>
            </a:r>
            <a:endParaRPr lang="de-CH" sz="1200" dirty="0">
              <a:latin typeface="+mn-lt"/>
            </a:endParaRPr>
          </a:p>
          <a:p>
            <a:pPr marL="25400" lvl="2" indent="-25400">
              <a:lnSpc>
                <a:spcPct val="90000"/>
              </a:lnSpc>
              <a:spcBef>
                <a:spcPct val="20000"/>
              </a:spcBef>
              <a:buClr>
                <a:srgbClr val="3366CC"/>
              </a:buClr>
              <a:defRPr/>
            </a:pPr>
            <a:endParaRPr lang="de-CH" sz="1200" b="1" dirty="0"/>
          </a:p>
          <a:p>
            <a:pPr marL="355600" lvl="2" indent="-25400" eaLnBrk="0" hangingPunct="0">
              <a:lnSpc>
                <a:spcPct val="90000"/>
              </a:lnSpc>
              <a:spcBef>
                <a:spcPct val="20000"/>
              </a:spcBef>
              <a:buClr>
                <a:srgbClr val="3366CC"/>
              </a:buClr>
              <a:defRPr/>
            </a:pPr>
            <a:r>
              <a:rPr lang="de-CH" sz="1200" dirty="0">
                <a:latin typeface="+mn-lt"/>
              </a:rPr>
              <a:t>Aussergewöhnlichen Herausforderungen </a:t>
            </a:r>
            <a:r>
              <a:rPr lang="de-CH" sz="1200" dirty="0" smtClean="0">
                <a:latin typeface="+mn-lt"/>
              </a:rPr>
              <a:t>und Fehlern </a:t>
            </a:r>
            <a:r>
              <a:rPr lang="de-CH" sz="1200" dirty="0">
                <a:latin typeface="+mn-lt"/>
              </a:rPr>
              <a:t>begegnen wir lösungsorientiert.</a:t>
            </a:r>
          </a:p>
          <a:p>
            <a:pPr marL="36513" lvl="2">
              <a:lnSpc>
                <a:spcPct val="90000"/>
              </a:lnSpc>
              <a:spcBef>
                <a:spcPct val="20000"/>
              </a:spcBef>
              <a:buClr>
                <a:srgbClr val="3366CC"/>
              </a:buClr>
              <a:defRPr/>
            </a:pPr>
            <a:endParaRPr lang="de-CH" sz="1400" b="1" dirty="0"/>
          </a:p>
          <a:p>
            <a:pPr marL="742950" lvl="1" indent="-285750">
              <a:lnSpc>
                <a:spcPct val="90000"/>
              </a:lnSpc>
              <a:spcBef>
                <a:spcPct val="20000"/>
              </a:spcBef>
              <a:buFont typeface="Wingdings" pitchFamily="2" charset="2"/>
              <a:buNone/>
              <a:defRPr/>
            </a:pPr>
            <a:endParaRPr lang="de-CH" sz="800" b="1" dirty="0"/>
          </a:p>
          <a:p>
            <a:pPr marL="342900" lvl="1" indent="-342900" eaLnBrk="0" hangingPunct="0">
              <a:lnSpc>
                <a:spcPct val="90000"/>
              </a:lnSpc>
              <a:spcBef>
                <a:spcPct val="20000"/>
              </a:spcBef>
              <a:buClr>
                <a:srgbClr val="3366CC"/>
              </a:buClr>
              <a:buFont typeface="Arial Black" pitchFamily="34" charset="0"/>
              <a:buChar char="&gt;"/>
              <a:defRPr/>
            </a:pPr>
            <a:r>
              <a:rPr lang="de-CH" b="1" dirty="0">
                <a:latin typeface="+mn-lt"/>
              </a:rPr>
              <a:t>Vertrauen</a:t>
            </a:r>
          </a:p>
          <a:p>
            <a:pPr marL="355600" lvl="2" eaLnBrk="0" hangingPunct="0">
              <a:lnSpc>
                <a:spcPct val="90000"/>
              </a:lnSpc>
              <a:spcBef>
                <a:spcPct val="20000"/>
              </a:spcBef>
              <a:buClr>
                <a:srgbClr val="3366CC"/>
              </a:buClr>
              <a:defRPr/>
            </a:pPr>
            <a:r>
              <a:rPr lang="de-CH" sz="1200" dirty="0">
                <a:latin typeface="+mn-lt"/>
              </a:rPr>
              <a:t>Wir übernehmen selbstkritisch die Verantwortung für unser Handeln.</a:t>
            </a:r>
          </a:p>
          <a:p>
            <a:pPr marL="446088" lvl="1" indent="-285750">
              <a:lnSpc>
                <a:spcPct val="90000"/>
              </a:lnSpc>
              <a:spcBef>
                <a:spcPct val="20000"/>
              </a:spcBef>
              <a:buFont typeface="Wingdings" pitchFamily="2" charset="2"/>
              <a:buNone/>
              <a:defRPr/>
            </a:pPr>
            <a:endParaRPr lang="de-CH" sz="1400" b="1" dirty="0"/>
          </a:p>
          <a:p>
            <a:pPr marL="265113" lvl="2" indent="-228600">
              <a:lnSpc>
                <a:spcPct val="90000"/>
              </a:lnSpc>
              <a:spcBef>
                <a:spcPct val="20000"/>
              </a:spcBef>
              <a:buClr>
                <a:srgbClr val="3366CC"/>
              </a:buClr>
              <a:buFont typeface="Arial Black" pitchFamily="34" charset="0"/>
              <a:buChar char="&gt;"/>
              <a:defRPr/>
            </a:pPr>
            <a:endParaRPr lang="de-CH" sz="800" i="1" dirty="0"/>
          </a:p>
          <a:p>
            <a:pPr marL="342900" lvl="1" indent="-342900" eaLnBrk="0" hangingPunct="0">
              <a:lnSpc>
                <a:spcPct val="90000"/>
              </a:lnSpc>
              <a:spcBef>
                <a:spcPct val="20000"/>
              </a:spcBef>
              <a:buClr>
                <a:srgbClr val="3366CC"/>
              </a:buClr>
              <a:buFont typeface="Arial Black" pitchFamily="34" charset="0"/>
              <a:buChar char="&gt;"/>
              <a:defRPr/>
            </a:pPr>
            <a:r>
              <a:rPr lang="de-CH" b="1" dirty="0">
                <a:latin typeface="+mn-lt"/>
              </a:rPr>
              <a:t>Wertschätzung</a:t>
            </a:r>
          </a:p>
          <a:p>
            <a:pPr marL="355600" lvl="2" eaLnBrk="0" hangingPunct="0">
              <a:lnSpc>
                <a:spcPct val="90000"/>
              </a:lnSpc>
              <a:spcBef>
                <a:spcPct val="20000"/>
              </a:spcBef>
              <a:buClr>
                <a:srgbClr val="3366CC"/>
              </a:buClr>
              <a:defRPr/>
            </a:pPr>
            <a:r>
              <a:rPr lang="de-CH" sz="1200" dirty="0">
                <a:latin typeface="+mn-lt"/>
              </a:rPr>
              <a:t>Wir begegnen allen Partner mit Respekt.</a:t>
            </a:r>
          </a:p>
          <a:p>
            <a:pPr marL="36513" lvl="2">
              <a:lnSpc>
                <a:spcPct val="90000"/>
              </a:lnSpc>
              <a:spcBef>
                <a:spcPct val="20000"/>
              </a:spcBef>
              <a:buClr>
                <a:srgbClr val="3366CC"/>
              </a:buClr>
              <a:defRPr/>
            </a:pPr>
            <a:endParaRPr lang="de-CH" sz="1200" dirty="0"/>
          </a:p>
          <a:p>
            <a:pPr marL="742950" lvl="1" indent="-285750" algn="r">
              <a:lnSpc>
                <a:spcPct val="90000"/>
              </a:lnSpc>
              <a:spcBef>
                <a:spcPct val="20000"/>
              </a:spcBef>
              <a:buFont typeface="Wingdings" pitchFamily="2" charset="2"/>
              <a:buNone/>
              <a:defRPr/>
            </a:pPr>
            <a:endParaRPr lang="de-CH" sz="800" dirty="0"/>
          </a:p>
          <a:p>
            <a:pPr marL="265113" lvl="2" indent="-228600">
              <a:lnSpc>
                <a:spcPct val="90000"/>
              </a:lnSpc>
              <a:spcBef>
                <a:spcPct val="20000"/>
              </a:spcBef>
              <a:buClr>
                <a:srgbClr val="3366CC"/>
              </a:buClr>
              <a:buFont typeface="Arial Black" pitchFamily="34" charset="0"/>
              <a:buChar char="&gt;"/>
              <a:defRPr/>
            </a:pPr>
            <a:endParaRPr lang="de-CH" sz="800" i="1" dirty="0"/>
          </a:p>
          <a:p>
            <a:pPr marL="342900" indent="-342900">
              <a:lnSpc>
                <a:spcPct val="90000"/>
              </a:lnSpc>
              <a:spcBef>
                <a:spcPct val="20000"/>
              </a:spcBef>
              <a:buFont typeface="Arial" pitchFamily="34" charset="0"/>
              <a:buChar char="•"/>
              <a:defRPr/>
            </a:pPr>
            <a:endParaRPr lang="de-CH" sz="1200" dirty="0"/>
          </a:p>
          <a:p>
            <a:pPr marL="342900" indent="-342900">
              <a:lnSpc>
                <a:spcPct val="90000"/>
              </a:lnSpc>
              <a:spcBef>
                <a:spcPct val="20000"/>
              </a:spcBef>
              <a:buFontTx/>
              <a:buChar char="•"/>
              <a:defRPr/>
            </a:pPr>
            <a:endParaRPr lang="de-CH" sz="1400" dirty="0"/>
          </a:p>
        </p:txBody>
      </p:sp>
    </p:spTree>
    <p:extLst>
      <p:ext uri="{BB962C8B-B14F-4D97-AF65-F5344CB8AC3E}">
        <p14:creationId xmlns:p14="http://schemas.microsoft.com/office/powerpoint/2010/main" val="1813967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mmobilien">
  <a:themeElements>
    <a:clrScheme name="Design Kanton Luzern">
      <a:dk1>
        <a:srgbClr val="000000"/>
      </a:dk1>
      <a:lt1>
        <a:srgbClr val="FFFFFF"/>
      </a:lt1>
      <a:dk2>
        <a:srgbClr val="000000"/>
      </a:dk2>
      <a:lt2>
        <a:srgbClr val="808080"/>
      </a:lt2>
      <a:accent1>
        <a:srgbClr val="66CCFF"/>
      </a:accent1>
      <a:accent2>
        <a:srgbClr val="3399FF"/>
      </a:accent2>
      <a:accent3>
        <a:srgbClr val="0066FF"/>
      </a:accent3>
      <a:accent4>
        <a:srgbClr val="0000FF"/>
      </a:accent4>
      <a:accent5>
        <a:srgbClr val="003399"/>
      </a:accent5>
      <a:accent6>
        <a:srgbClr val="000066"/>
      </a:accent6>
      <a:hlink>
        <a:srgbClr val="0000FF"/>
      </a:hlink>
      <a:folHlink>
        <a:srgbClr val="0066FF"/>
      </a:folHlink>
    </a:clrScheme>
    <a:fontScheme name="Arial Black + Arial">
      <a:majorFont>
        <a:latin typeface="Arial Black"/>
        <a:ea typeface=""/>
        <a:cs typeface=""/>
      </a:majorFont>
      <a:minorFont>
        <a:latin typeface="Arial"/>
        <a:ea typeface=""/>
        <a:cs typeface=""/>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ösung 2">
  <a:themeElements>
    <a:clrScheme name="Design Kanton Luzern">
      <a:dk1>
        <a:srgbClr val="000000"/>
      </a:dk1>
      <a:lt1>
        <a:srgbClr val="FFFFFF"/>
      </a:lt1>
      <a:dk2>
        <a:srgbClr val="000000"/>
      </a:dk2>
      <a:lt2>
        <a:srgbClr val="808080"/>
      </a:lt2>
      <a:accent1>
        <a:srgbClr val="66CCFF"/>
      </a:accent1>
      <a:accent2>
        <a:srgbClr val="3399FF"/>
      </a:accent2>
      <a:accent3>
        <a:srgbClr val="0066FF"/>
      </a:accent3>
      <a:accent4>
        <a:srgbClr val="0000FF"/>
      </a:accent4>
      <a:accent5>
        <a:srgbClr val="003399"/>
      </a:accent5>
      <a:accent6>
        <a:srgbClr val="000066"/>
      </a:accent6>
      <a:hlink>
        <a:srgbClr val="0000FF"/>
      </a:hlink>
      <a:folHlink>
        <a:srgbClr val="0066FF"/>
      </a:folHlink>
    </a:clrScheme>
    <a:fontScheme name="Arial Black + Arial">
      <a:majorFont>
        <a:latin typeface="Arial Black"/>
        <a:ea typeface=""/>
        <a:cs typeface=""/>
      </a:majorFont>
      <a:minorFont>
        <a:latin typeface="Arial"/>
        <a:ea typeface=""/>
        <a:cs typeface=""/>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tzte Seite">
  <a:themeElements>
    <a:clrScheme name="Design Kanton Luzern">
      <a:dk1>
        <a:srgbClr val="000000"/>
      </a:dk1>
      <a:lt1>
        <a:srgbClr val="FFFFFF"/>
      </a:lt1>
      <a:dk2>
        <a:srgbClr val="000000"/>
      </a:dk2>
      <a:lt2>
        <a:srgbClr val="808080"/>
      </a:lt2>
      <a:accent1>
        <a:srgbClr val="66CCFF"/>
      </a:accent1>
      <a:accent2>
        <a:srgbClr val="3399FF"/>
      </a:accent2>
      <a:accent3>
        <a:srgbClr val="0066FF"/>
      </a:accent3>
      <a:accent4>
        <a:srgbClr val="0000FF"/>
      </a:accent4>
      <a:accent5>
        <a:srgbClr val="003399"/>
      </a:accent5>
      <a:accent6>
        <a:srgbClr val="000066"/>
      </a:accent6>
      <a:hlink>
        <a:srgbClr val="0000FF"/>
      </a:hlink>
      <a:folHlink>
        <a:srgbClr val="0066FF"/>
      </a:folHlink>
    </a:clrScheme>
    <a:fontScheme name="Arial Black + Arial">
      <a:majorFont>
        <a:latin typeface="Arial Black"/>
        <a:ea typeface=""/>
        <a:cs typeface=""/>
      </a:majorFont>
      <a:minorFont>
        <a:latin typeface="Arial"/>
        <a:ea typeface=""/>
        <a:cs typeface=""/>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D">
  <a:themeElements>
    <a:clrScheme name="Kanton Luzern">
      <a:dk1>
        <a:sysClr val="windowText" lastClr="000000"/>
      </a:dk1>
      <a:lt1>
        <a:sysClr val="window" lastClr="FFFFFF"/>
      </a:lt1>
      <a:dk2>
        <a:srgbClr val="000000"/>
      </a:dk2>
      <a:lt2>
        <a:srgbClr val="F8F8F8"/>
      </a:lt2>
      <a:accent1>
        <a:srgbClr val="0060A9"/>
      </a:accent1>
      <a:accent2>
        <a:srgbClr val="0070C0"/>
      </a:accent2>
      <a:accent3>
        <a:srgbClr val="43AEFF"/>
      </a:accent3>
      <a:accent4>
        <a:srgbClr val="9BD4FF"/>
      </a:accent4>
      <a:accent5>
        <a:srgbClr val="CDEAFF"/>
      </a:accent5>
      <a:accent6>
        <a:srgbClr val="E7F5FF"/>
      </a:accent6>
      <a:hlink>
        <a:srgbClr val="0070C0"/>
      </a:hlink>
      <a:folHlink>
        <a:srgbClr val="0070C0"/>
      </a:folHlink>
    </a:clrScheme>
    <a:fontScheme name="Kanton Luzern - Futura">
      <a:majorFont>
        <a:latin typeface="Futura Luzern Bold"/>
        <a:ea typeface=""/>
        <a:cs typeface=""/>
      </a:majorFont>
      <a:minorFont>
        <a:latin typeface="Futura Luzern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a:solidFill>
            <a:srgbClr val="A50021"/>
          </a:solidFill>
          <a:round/>
          <a:headEnd/>
          <a:tailEnd/>
        </a:ln>
      </a:spPr>
      <a:bodyPr/>
      <a:lstStyle>
        <a:defPPr>
          <a:defRPr dirty="0"/>
        </a:defPPr>
      </a:lstStyle>
    </a:spDef>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immobilien</Template>
  <TotalTime>0</TotalTime>
  <Words>689</Words>
  <Application>Microsoft Office PowerPoint</Application>
  <PresentationFormat>Bildschirmpräsentation (4:3)</PresentationFormat>
  <Paragraphs>224</Paragraphs>
  <Slides>10</Slides>
  <Notes>2</Notes>
  <HiddenSlides>0</HiddenSlides>
  <MMClips>0</MMClips>
  <ScaleCrop>false</ScaleCrop>
  <HeadingPairs>
    <vt:vector size="6" baseType="variant">
      <vt:variant>
        <vt:lpstr>Verwendete Schriftarten</vt:lpstr>
      </vt:variant>
      <vt:variant>
        <vt:i4>10</vt:i4>
      </vt:variant>
      <vt:variant>
        <vt:lpstr>Design</vt:lpstr>
      </vt:variant>
      <vt:variant>
        <vt:i4>4</vt:i4>
      </vt:variant>
      <vt:variant>
        <vt:lpstr>Folientitel</vt:lpstr>
      </vt:variant>
      <vt:variant>
        <vt:i4>10</vt:i4>
      </vt:variant>
    </vt:vector>
  </HeadingPairs>
  <TitlesOfParts>
    <vt:vector size="24" baseType="lpstr">
      <vt:lpstr>Adobe Heiti Std R</vt:lpstr>
      <vt:lpstr>Arial</vt:lpstr>
      <vt:lpstr>Arial Black</vt:lpstr>
      <vt:lpstr>Calibri</vt:lpstr>
      <vt:lpstr>Futura Luzern Bold</vt:lpstr>
      <vt:lpstr>Futura Luzern Book</vt:lpstr>
      <vt:lpstr>Futura Luzern Light</vt:lpstr>
      <vt:lpstr>Symbol</vt:lpstr>
      <vt:lpstr>Times New Roman</vt:lpstr>
      <vt:lpstr>Wingdings</vt:lpstr>
      <vt:lpstr>immobilien</vt:lpstr>
      <vt:lpstr>Lösung 2</vt:lpstr>
      <vt:lpstr>Letzte Seite</vt:lpstr>
      <vt:lpstr>FD</vt:lpstr>
      <vt:lpstr>Dienststelle Immobilien</vt:lpstr>
      <vt:lpstr>Agenda</vt:lpstr>
      <vt:lpstr>Grundauftrag</vt:lpstr>
      <vt:lpstr>Grundauftrag</vt:lpstr>
      <vt:lpstr>Strategische Ausrichtung</vt:lpstr>
      <vt:lpstr>Kennzahlen  </vt:lpstr>
      <vt:lpstr> Organigramm</vt:lpstr>
      <vt:lpstr>Aufgaben / Verantwortung</vt:lpstr>
      <vt:lpstr>Unsere Werte</vt:lpstr>
      <vt:lpstr>PowerPoint-Präsentation</vt:lpstr>
    </vt:vector>
  </TitlesOfParts>
  <Company>Kanton Luzern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Sandra Krebs</dc:creator>
  <cp:lastModifiedBy>Tagliabue Lorenzo</cp:lastModifiedBy>
  <cp:revision>110</cp:revision>
  <cp:lastPrinted>2017-04-12T06:49:25Z</cp:lastPrinted>
  <dcterms:created xsi:type="dcterms:W3CDTF">2015-03-12T13:21:29Z</dcterms:created>
  <dcterms:modified xsi:type="dcterms:W3CDTF">2018-07-11T08:32:40Z</dcterms:modified>
</cp:coreProperties>
</file>